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932" r:id="rId1"/>
    <p:sldMasterId id="2147483933" r:id="rId2"/>
    <p:sldMasterId id="214748393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F8837C20-D838-4F73-9D80-E2F6AA241EA6}" name="기본 구역">
          <p14:sldIdLst>
            <p14:sldId id="256"/>
          </p14:sldIdLst>
        </p14:section>
        <p14:section id="{55E7CCB2-68A9-479B-A2A0-960EA6E455B6}" name="제목 없는 구역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3758"/>
    <p:restoredTop sz="96196"/>
  </p:normalViewPr>
  <p:slideViewPr>
    <p:cSldViewPr>
      <p:cViewPr>
        <p:scale>
          <a:sx n="130" d="100"/>
          <a:sy n="130" d="100"/>
        </p:scale>
        <p:origin x="774" y="120"/>
      </p:cViewPr>
      <p:guideLst>
        <p:guide orient="horz" pos="1614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Master" Target="slideMasters/slideMaster3.xml"  /><Relationship Id="rId4" Type="http://schemas.openxmlformats.org/officeDocument/2006/relationships/notesMaster" Target="notesMasters/notes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0089311-B830-475E-80F1-E166C91F26EF}" type="datetime1">
              <a:rPr lang="en-US"/>
              <a:pPr lvl="0">
                <a:defRPr lang="ko-KR" altLang="en-US"/>
              </a:pPr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C794226-DCFC-4059-B351-D1AEFFD67F2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7.jpeg"  /><Relationship Id="rId3" Type="http://schemas.openxmlformats.org/officeDocument/2006/relationships/image" Target="../media/image8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9.jpeg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14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Frame 3"/>
          <p:cNvSpPr/>
          <p:nvPr userDrawn="1"/>
        </p:nvSpPr>
        <p:spPr>
          <a:xfrm>
            <a:off x="54000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 userDrawn="1"/>
        </p:nvSpPr>
        <p:spPr>
          <a:xfrm>
            <a:off x="327608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 userDrawn="1"/>
        </p:nvSpPr>
        <p:spPr>
          <a:xfrm>
            <a:off x="601216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371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83054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22587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757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55576" y="466625"/>
            <a:ext cx="7620148" cy="42128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75856" y="0"/>
            <a:ext cx="259228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9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9F2EC2D3-607F-4842-8AB5-DAC56E382FA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6120680" cy="4752526"/>
          </a:xfrm>
          <a:custGeom>
            <a:avLst/>
            <a:gdLst>
              <a:gd name="connsiteX0" fmla="*/ 2088232 w 6120680"/>
              <a:gd name="connsiteY0" fmla="*/ 0 h 4752526"/>
              <a:gd name="connsiteX1" fmla="*/ 4032448 w 6120680"/>
              <a:gd name="connsiteY1" fmla="*/ 0 h 4752526"/>
              <a:gd name="connsiteX2" fmla="*/ 4032448 w 6120680"/>
              <a:gd name="connsiteY2" fmla="*/ 4752526 h 4752526"/>
              <a:gd name="connsiteX3" fmla="*/ 2088232 w 6120680"/>
              <a:gd name="connsiteY3" fmla="*/ 4752526 h 4752526"/>
              <a:gd name="connsiteX4" fmla="*/ 0 w 6120680"/>
              <a:gd name="connsiteY4" fmla="*/ 0 h 4752526"/>
              <a:gd name="connsiteX5" fmla="*/ 1944216 w 6120680"/>
              <a:gd name="connsiteY5" fmla="*/ 0 h 4752526"/>
              <a:gd name="connsiteX6" fmla="*/ 1944216 w 6120680"/>
              <a:gd name="connsiteY6" fmla="*/ 4752526 h 4752526"/>
              <a:gd name="connsiteX7" fmla="*/ 0 w 6120680"/>
              <a:gd name="connsiteY7" fmla="*/ 4752526 h 4752526"/>
              <a:gd name="connsiteX8" fmla="*/ 4176464 w 6120680"/>
              <a:gd name="connsiteY8" fmla="*/ 0 h 4752526"/>
              <a:gd name="connsiteX9" fmla="*/ 6120680 w 6120680"/>
              <a:gd name="connsiteY9" fmla="*/ 0 h 4752526"/>
              <a:gd name="connsiteX10" fmla="*/ 6120680 w 6120680"/>
              <a:gd name="connsiteY10" fmla="*/ 4752526 h 4752526"/>
              <a:gd name="connsiteX11" fmla="*/ 4176464 w 6120680"/>
              <a:gd name="connsiteY11" fmla="*/ 4752526 h 475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20680" h="4752526">
                <a:moveTo>
                  <a:pt x="2088232" y="0"/>
                </a:moveTo>
                <a:lnTo>
                  <a:pt x="4032448" y="0"/>
                </a:lnTo>
                <a:lnTo>
                  <a:pt x="4032448" y="4752526"/>
                </a:lnTo>
                <a:lnTo>
                  <a:pt x="2088232" y="4752526"/>
                </a:lnTo>
                <a:close/>
                <a:moveTo>
                  <a:pt x="0" y="0"/>
                </a:moveTo>
                <a:lnTo>
                  <a:pt x="1944216" y="0"/>
                </a:lnTo>
                <a:lnTo>
                  <a:pt x="1944216" y="4752526"/>
                </a:lnTo>
                <a:lnTo>
                  <a:pt x="0" y="4752526"/>
                </a:lnTo>
                <a:close/>
                <a:moveTo>
                  <a:pt x="4176464" y="0"/>
                </a:moveTo>
                <a:lnTo>
                  <a:pt x="6120680" y="0"/>
                </a:lnTo>
                <a:lnTo>
                  <a:pt x="6120680" y="4752526"/>
                </a:lnTo>
                <a:lnTo>
                  <a:pt x="4176464" y="47525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843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579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323528" y="267494"/>
            <a:ext cx="3273112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949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395536" y="1131589"/>
            <a:ext cx="2808312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31932" y="1238201"/>
            <a:ext cx="2563041" cy="3349772"/>
            <a:chOff x="531932" y="1238201"/>
            <a:chExt cx="2563041" cy="3349772"/>
          </a:xfrm>
        </p:grpSpPr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ounded Rectangle 10"/>
          <p:cNvSpPr/>
          <p:nvPr userDrawn="1"/>
        </p:nvSpPr>
        <p:spPr>
          <a:xfrm>
            <a:off x="3419872" y="1143150"/>
            <a:ext cx="5544616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691680" y="1843719"/>
            <a:ext cx="7452320" cy="14401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60440" y="2181679"/>
            <a:ext cx="518356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60440" y="2655255"/>
            <a:ext cx="51835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17545"/>
            <a:ext cx="3151673" cy="26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799" y="1597818"/>
            <a:ext cx="7772398" cy="110251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99" y="2914650"/>
            <a:ext cx="6400799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2019-06-26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2" y="3305175"/>
            <a:ext cx="7772398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2" y="2180034"/>
            <a:ext cx="7772398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200150"/>
            <a:ext cx="4038599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200150"/>
            <a:ext cx="4038599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7" y="1232297"/>
            <a:ext cx="8229598" cy="33939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199" y="1200150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199" y="1200150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7" y="2988165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7" y="2988165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7" y="3600450"/>
            <a:ext cx="5486399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7" y="459581"/>
            <a:ext cx="5486399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7" y="4025503"/>
            <a:ext cx="5486399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1597818"/>
            <a:ext cx="9144000" cy="1102518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199" y="205978"/>
            <a:ext cx="8229598" cy="85725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7" y="1660922"/>
            <a:ext cx="4857766" cy="241101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399" y="205978"/>
            <a:ext cx="2057399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199" y="205978"/>
            <a:ext cx="6019799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7713242"/>
      </p:ext>
    </p:extLst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ver Slide layout" preserve="1" userDrawn="1">
  <p:cSld name="Cover Slide layout"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50000">
                <a:schemeClr val="bg1">
                  <a:alpha val="88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25257"/>
            <a:ext cx="9144000" cy="47811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FREE PPT TEMPLATES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03374"/>
            <a:ext cx="9144000" cy="4774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INSTERT THE TITLE</a:t>
            </a: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OF YOUR PRESENTATION HERE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End Slide Layout" preserve="1" userDrawn="1">
  <p:cSld name="End Slide Layout"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2171925" y="636207"/>
            <a:ext cx="4655223" cy="395176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1710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Thank you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8777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Insert the title of your subtitle Here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5081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52185" y="1599886"/>
            <a:ext cx="1944000" cy="21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7514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582135" y="1599886"/>
            <a:ext cx="1944000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687893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12085" y="1599886"/>
            <a:ext cx="1944000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18272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642034" y="1599886"/>
            <a:ext cx="1944000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48651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24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843808" y="0"/>
            <a:ext cx="3456384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16302" y="1169208"/>
            <a:ext cx="1915817" cy="29867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="" xmlns:a16="http://schemas.microsoft.com/office/drawing/2014/main" id="{D9B7425D-12B5-4BD3-AFE0-E211BEC2925B}"/>
              </a:ext>
            </a:extLst>
          </p:cNvPr>
          <p:cNvSpPr/>
          <p:nvPr userDrawn="1"/>
        </p:nvSpPr>
        <p:spPr>
          <a:xfrm>
            <a:off x="3449684" y="771550"/>
            <a:ext cx="2244633" cy="4032448"/>
          </a:xfrm>
          <a:custGeom>
            <a:avLst/>
            <a:gdLst>
              <a:gd name="connsiteX0" fmla="*/ 1074311 w 2244633"/>
              <a:gd name="connsiteY0" fmla="*/ 3650043 h 4032448"/>
              <a:gd name="connsiteX1" fmla="*/ 1170321 w 2244633"/>
              <a:gd name="connsiteY1" fmla="*/ 3650043 h 4032448"/>
              <a:gd name="connsiteX2" fmla="*/ 1194324 w 2244633"/>
              <a:gd name="connsiteY2" fmla="*/ 3674046 h 4032448"/>
              <a:gd name="connsiteX3" fmla="*/ 1194324 w 2244633"/>
              <a:gd name="connsiteY3" fmla="*/ 3770056 h 4032448"/>
              <a:gd name="connsiteX4" fmla="*/ 1170321 w 2244633"/>
              <a:gd name="connsiteY4" fmla="*/ 3794059 h 4032448"/>
              <a:gd name="connsiteX5" fmla="*/ 1074311 w 2244633"/>
              <a:gd name="connsiteY5" fmla="*/ 3794059 h 4032448"/>
              <a:gd name="connsiteX6" fmla="*/ 1050308 w 2244633"/>
              <a:gd name="connsiteY6" fmla="*/ 3770056 h 4032448"/>
              <a:gd name="connsiteX7" fmla="*/ 1050308 w 2244633"/>
              <a:gd name="connsiteY7" fmla="*/ 3674046 h 4032448"/>
              <a:gd name="connsiteX8" fmla="*/ 1074311 w 2244633"/>
              <a:gd name="connsiteY8" fmla="*/ 3650043 h 4032448"/>
              <a:gd name="connsiteX9" fmla="*/ 1122317 w 2244633"/>
              <a:gd name="connsiteY9" fmla="*/ 3550171 h 4032448"/>
              <a:gd name="connsiteX10" fmla="*/ 960590 w 2244633"/>
              <a:gd name="connsiteY10" fmla="*/ 3718057 h 4032448"/>
              <a:gd name="connsiteX11" fmla="*/ 1122317 w 2244633"/>
              <a:gd name="connsiteY11" fmla="*/ 3885942 h 4032448"/>
              <a:gd name="connsiteX12" fmla="*/ 1284043 w 2244633"/>
              <a:gd name="connsiteY12" fmla="*/ 3718057 h 4032448"/>
              <a:gd name="connsiteX13" fmla="*/ 1122317 w 2244633"/>
              <a:gd name="connsiteY13" fmla="*/ 3550171 h 4032448"/>
              <a:gd name="connsiteX14" fmla="*/ 172664 w 2244633"/>
              <a:gd name="connsiteY14" fmla="*/ 402120 h 4032448"/>
              <a:gd name="connsiteX15" fmla="*/ 172664 w 2244633"/>
              <a:gd name="connsiteY15" fmla="*/ 3359577 h 4032448"/>
              <a:gd name="connsiteX16" fmla="*/ 2071969 w 2244633"/>
              <a:gd name="connsiteY16" fmla="*/ 3359577 h 4032448"/>
              <a:gd name="connsiteX17" fmla="*/ 2071969 w 2244633"/>
              <a:gd name="connsiteY17" fmla="*/ 402120 h 4032448"/>
              <a:gd name="connsiteX18" fmla="*/ 863349 w 2244633"/>
              <a:gd name="connsiteY18" fmla="*/ 133260 h 4032448"/>
              <a:gd name="connsiteX19" fmla="*/ 798608 w 2244633"/>
              <a:gd name="connsiteY19" fmla="*/ 200468 h 4032448"/>
              <a:gd name="connsiteX20" fmla="*/ 863349 w 2244633"/>
              <a:gd name="connsiteY20" fmla="*/ 267675 h 4032448"/>
              <a:gd name="connsiteX21" fmla="*/ 1381284 w 2244633"/>
              <a:gd name="connsiteY21" fmla="*/ 267675 h 4032448"/>
              <a:gd name="connsiteX22" fmla="*/ 1446026 w 2244633"/>
              <a:gd name="connsiteY22" fmla="*/ 200468 h 4032448"/>
              <a:gd name="connsiteX23" fmla="*/ 1381284 w 2244633"/>
              <a:gd name="connsiteY23" fmla="*/ 133260 h 4032448"/>
              <a:gd name="connsiteX24" fmla="*/ 631322 w 2244633"/>
              <a:gd name="connsiteY24" fmla="*/ 126821 h 4032448"/>
              <a:gd name="connsiteX25" fmla="*/ 559314 w 2244633"/>
              <a:gd name="connsiteY25" fmla="*/ 198829 h 4032448"/>
              <a:gd name="connsiteX26" fmla="*/ 631322 w 2244633"/>
              <a:gd name="connsiteY26" fmla="*/ 270837 h 4032448"/>
              <a:gd name="connsiteX27" fmla="*/ 703330 w 2244633"/>
              <a:gd name="connsiteY27" fmla="*/ 198829 h 4032448"/>
              <a:gd name="connsiteX28" fmla="*/ 631322 w 2244633"/>
              <a:gd name="connsiteY28" fmla="*/ 126821 h 4032448"/>
              <a:gd name="connsiteX29" fmla="*/ 374113 w 2244633"/>
              <a:gd name="connsiteY29" fmla="*/ 0 h 4032448"/>
              <a:gd name="connsiteX30" fmla="*/ 1870520 w 2244633"/>
              <a:gd name="connsiteY30" fmla="*/ 0 h 4032448"/>
              <a:gd name="connsiteX31" fmla="*/ 2244633 w 2244633"/>
              <a:gd name="connsiteY31" fmla="*/ 388361 h 4032448"/>
              <a:gd name="connsiteX32" fmla="*/ 2244633 w 2244633"/>
              <a:gd name="connsiteY32" fmla="*/ 3644087 h 4032448"/>
              <a:gd name="connsiteX33" fmla="*/ 1870520 w 2244633"/>
              <a:gd name="connsiteY33" fmla="*/ 4032448 h 4032448"/>
              <a:gd name="connsiteX34" fmla="*/ 374113 w 2244633"/>
              <a:gd name="connsiteY34" fmla="*/ 4032448 h 4032448"/>
              <a:gd name="connsiteX35" fmla="*/ 0 w 2244633"/>
              <a:gd name="connsiteY35" fmla="*/ 3644087 h 4032448"/>
              <a:gd name="connsiteX36" fmla="*/ 0 w 2244633"/>
              <a:gd name="connsiteY36" fmla="*/ 388361 h 4032448"/>
              <a:gd name="connsiteX37" fmla="*/ 374113 w 2244633"/>
              <a:gd name="connsiteY37" fmla="*/ 0 h 403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44633" h="4032448">
                <a:moveTo>
                  <a:pt x="1074311" y="3650043"/>
                </a:moveTo>
                <a:lnTo>
                  <a:pt x="1170321" y="3650043"/>
                </a:lnTo>
                <a:cubicBezTo>
                  <a:pt x="1183577" y="3650043"/>
                  <a:pt x="1194324" y="3660790"/>
                  <a:pt x="1194324" y="3674046"/>
                </a:cubicBezTo>
                <a:lnTo>
                  <a:pt x="1194324" y="3770056"/>
                </a:lnTo>
                <a:cubicBezTo>
                  <a:pt x="1194324" y="3783312"/>
                  <a:pt x="1183577" y="3794059"/>
                  <a:pt x="1170321" y="3794059"/>
                </a:cubicBezTo>
                <a:lnTo>
                  <a:pt x="1074311" y="3794059"/>
                </a:lnTo>
                <a:cubicBezTo>
                  <a:pt x="1061055" y="3794059"/>
                  <a:pt x="1050308" y="3783312"/>
                  <a:pt x="1050308" y="3770056"/>
                </a:cubicBezTo>
                <a:lnTo>
                  <a:pt x="1050308" y="3674046"/>
                </a:lnTo>
                <a:cubicBezTo>
                  <a:pt x="1050308" y="3660790"/>
                  <a:pt x="1061055" y="3650043"/>
                  <a:pt x="1074311" y="3650043"/>
                </a:cubicBezTo>
                <a:close/>
                <a:moveTo>
                  <a:pt x="1122317" y="3550171"/>
                </a:moveTo>
                <a:cubicBezTo>
                  <a:pt x="1032998" y="3550171"/>
                  <a:pt x="960590" y="3625336"/>
                  <a:pt x="960590" y="3718057"/>
                </a:cubicBezTo>
                <a:cubicBezTo>
                  <a:pt x="960590" y="3810777"/>
                  <a:pt x="1032998" y="3885942"/>
                  <a:pt x="1122317" y="3885942"/>
                </a:cubicBezTo>
                <a:cubicBezTo>
                  <a:pt x="1211635" y="3885942"/>
                  <a:pt x="1284043" y="3810777"/>
                  <a:pt x="1284043" y="3718057"/>
                </a:cubicBezTo>
                <a:cubicBezTo>
                  <a:pt x="1284043" y="3625336"/>
                  <a:pt x="1211635" y="3550171"/>
                  <a:pt x="1122317" y="3550171"/>
                </a:cubicBezTo>
                <a:close/>
                <a:moveTo>
                  <a:pt x="172664" y="402120"/>
                </a:moveTo>
                <a:lnTo>
                  <a:pt x="172664" y="3359577"/>
                </a:lnTo>
                <a:lnTo>
                  <a:pt x="2071969" y="3359577"/>
                </a:lnTo>
                <a:lnTo>
                  <a:pt x="2071969" y="402120"/>
                </a:lnTo>
                <a:close/>
                <a:moveTo>
                  <a:pt x="863349" y="133260"/>
                </a:moveTo>
                <a:cubicBezTo>
                  <a:pt x="827594" y="133260"/>
                  <a:pt x="798608" y="163350"/>
                  <a:pt x="798608" y="200468"/>
                </a:cubicBezTo>
                <a:cubicBezTo>
                  <a:pt x="798608" y="237585"/>
                  <a:pt x="827594" y="267675"/>
                  <a:pt x="863349" y="267675"/>
                </a:cubicBezTo>
                <a:lnTo>
                  <a:pt x="1381284" y="267675"/>
                </a:lnTo>
                <a:cubicBezTo>
                  <a:pt x="1417040" y="267675"/>
                  <a:pt x="1446026" y="237585"/>
                  <a:pt x="1446026" y="200468"/>
                </a:cubicBezTo>
                <a:cubicBezTo>
                  <a:pt x="1446026" y="163350"/>
                  <a:pt x="1417040" y="133260"/>
                  <a:pt x="1381284" y="133260"/>
                </a:cubicBezTo>
                <a:close/>
                <a:moveTo>
                  <a:pt x="631322" y="126821"/>
                </a:moveTo>
                <a:cubicBezTo>
                  <a:pt x="591553" y="126821"/>
                  <a:pt x="559314" y="159060"/>
                  <a:pt x="559314" y="198829"/>
                </a:cubicBezTo>
                <a:cubicBezTo>
                  <a:pt x="559314" y="238598"/>
                  <a:pt x="591553" y="270837"/>
                  <a:pt x="631322" y="270837"/>
                </a:cubicBezTo>
                <a:cubicBezTo>
                  <a:pt x="671091" y="270837"/>
                  <a:pt x="703330" y="238598"/>
                  <a:pt x="703330" y="198829"/>
                </a:cubicBezTo>
                <a:cubicBezTo>
                  <a:pt x="703330" y="159060"/>
                  <a:pt x="671091" y="126821"/>
                  <a:pt x="631322" y="126821"/>
                </a:cubicBezTo>
                <a:close/>
                <a:moveTo>
                  <a:pt x="374113" y="0"/>
                </a:moveTo>
                <a:lnTo>
                  <a:pt x="1870520" y="0"/>
                </a:lnTo>
                <a:cubicBezTo>
                  <a:pt x="2077136" y="0"/>
                  <a:pt x="2244633" y="173876"/>
                  <a:pt x="2244633" y="388361"/>
                </a:cubicBezTo>
                <a:lnTo>
                  <a:pt x="2244633" y="3644087"/>
                </a:lnTo>
                <a:cubicBezTo>
                  <a:pt x="2244633" y="3858572"/>
                  <a:pt x="2077136" y="4032448"/>
                  <a:pt x="1870520" y="4032448"/>
                </a:cubicBezTo>
                <a:lnTo>
                  <a:pt x="374113" y="4032448"/>
                </a:lnTo>
                <a:cubicBezTo>
                  <a:pt x="167497" y="4032448"/>
                  <a:pt x="0" y="3858572"/>
                  <a:pt x="0" y="3644087"/>
                </a:cubicBezTo>
                <a:lnTo>
                  <a:pt x="0" y="388361"/>
                </a:lnTo>
                <a:cubicBezTo>
                  <a:pt x="0" y="173876"/>
                  <a:pt x="167497" y="0"/>
                  <a:pt x="374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33500" y="1491630"/>
            <a:ext cx="2644455" cy="199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13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045692"/>
            <a:ext cx="9153525" cy="2097807"/>
          </a:xfrm>
          <a:custGeom>
            <a:avLst/>
            <a:gdLst>
              <a:gd name="connsiteX0" fmla="*/ 0 w 9144000"/>
              <a:gd name="connsiteY0" fmla="*/ 0 h 1059582"/>
              <a:gd name="connsiteX1" fmla="*/ 9144000 w 9144000"/>
              <a:gd name="connsiteY1" fmla="*/ 0 h 1059582"/>
              <a:gd name="connsiteX2" fmla="*/ 9144000 w 9144000"/>
              <a:gd name="connsiteY2" fmla="*/ 1059582 h 1059582"/>
              <a:gd name="connsiteX3" fmla="*/ 0 w 9144000"/>
              <a:gd name="connsiteY3" fmla="*/ 1059582 h 1059582"/>
              <a:gd name="connsiteX4" fmla="*/ 0 w 9144000"/>
              <a:gd name="connsiteY4" fmla="*/ 0 h 1059582"/>
              <a:gd name="connsiteX0" fmla="*/ 0 w 9153525"/>
              <a:gd name="connsiteY0" fmla="*/ 1038225 h 2097807"/>
              <a:gd name="connsiteX1" fmla="*/ 9153525 w 9153525"/>
              <a:gd name="connsiteY1" fmla="*/ 0 h 2097807"/>
              <a:gd name="connsiteX2" fmla="*/ 9144000 w 9153525"/>
              <a:gd name="connsiteY2" fmla="*/ 2097807 h 2097807"/>
              <a:gd name="connsiteX3" fmla="*/ 0 w 9153525"/>
              <a:gd name="connsiteY3" fmla="*/ 2097807 h 2097807"/>
              <a:gd name="connsiteX4" fmla="*/ 0 w 9153525"/>
              <a:gd name="connsiteY4" fmla="*/ 1038225 h 2097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2097807">
                <a:moveTo>
                  <a:pt x="0" y="1038225"/>
                </a:moveTo>
                <a:lnTo>
                  <a:pt x="9153525" y="0"/>
                </a:lnTo>
                <a:lnTo>
                  <a:pt x="9144000" y="2097807"/>
                </a:lnTo>
                <a:lnTo>
                  <a:pt x="0" y="2097807"/>
                </a:lnTo>
                <a:lnTo>
                  <a:pt x="0" y="10382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14344"/>
            <a:ext cx="3816424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0" y="1374774"/>
            <a:ext cx="3455535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94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942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35891" y="3075998"/>
            <a:ext cx="2862064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9088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94420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43942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689088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59012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theme" Target="../theme/theme2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10" Type="http://schemas.openxmlformats.org/officeDocument/2006/relationships/slideLayout" Target="../slideLayouts/slideLayout27.xml"  /><Relationship Id="rId11" Type="http://schemas.openxmlformats.org/officeDocument/2006/relationships/slideLayout" Target="../slideLayouts/slideLayout28.xml"  /><Relationship Id="rId12" Type="http://schemas.openxmlformats.org/officeDocument/2006/relationships/slideLayout" Target="../slideLayouts/slideLayout29.xml"  /><Relationship Id="rId13" Type="http://schemas.openxmlformats.org/officeDocument/2006/relationships/slideLayout" Target="../slideLayouts/slideLayout30.xml"  /><Relationship Id="rId14" Type="http://schemas.openxmlformats.org/officeDocument/2006/relationships/slideLayout" Target="../slideLayouts/slideLayout31.xml"  /><Relationship Id="rId15" Type="http://schemas.openxmlformats.org/officeDocument/2006/relationships/theme" Target="../theme/theme3.xml"  /><Relationship Id="rId2" Type="http://schemas.openxmlformats.org/officeDocument/2006/relationships/slideLayout" Target="../slideLayouts/slideLayout19.xml"  /><Relationship Id="rId3" Type="http://schemas.openxmlformats.org/officeDocument/2006/relationships/slideLayout" Target="../slideLayouts/slideLayout20.xml"  /><Relationship Id="rId4" Type="http://schemas.openxmlformats.org/officeDocument/2006/relationships/slideLayout" Target="../slideLayouts/slideLayout21.xml"  /><Relationship Id="rId5" Type="http://schemas.openxmlformats.org/officeDocument/2006/relationships/slideLayout" Target="../slideLayouts/slideLayout22.xml"  /><Relationship Id="rId6" Type="http://schemas.openxmlformats.org/officeDocument/2006/relationships/slideLayout" Target="../slideLayouts/slideLayout23.xml"  /><Relationship Id="rId7" Type="http://schemas.openxmlformats.org/officeDocument/2006/relationships/slideLayout" Target="../slideLayouts/slideLayout24.xml"  /><Relationship Id="rId8" Type="http://schemas.openxmlformats.org/officeDocument/2006/relationships/slideLayout" Target="../slideLayouts/slideLayout25.xml"  /><Relationship Id="rId9" Type="http://schemas.openxmlformats.org/officeDocument/2006/relationships/slideLayout" Target="../slideLayouts/slideLayout26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73" r:id="rId5"/>
    <p:sldLayoutId id="2147483655" r:id="rId6"/>
    <p:sldLayoutId id="2147483665" r:id="rId7"/>
    <p:sldLayoutId id="2147483666" r:id="rId8"/>
    <p:sldLayoutId id="2147483667" r:id="rId9"/>
    <p:sldLayoutId id="2147483674" r:id="rId10"/>
    <p:sldLayoutId id="2147483669" r:id="rId11"/>
    <p:sldLayoutId id="2147483662" r:id="rId12"/>
    <p:sldLayoutId id="2147483672" r:id="rId13"/>
    <p:sldLayoutId id="2147483664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199" y="205978"/>
            <a:ext cx="8229598" cy="85725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99" y="1200150"/>
            <a:ext cx="8229598" cy="33944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0.xml"  /><Relationship Id="rId2" Type="http://schemas.openxmlformats.org/officeDocument/2006/relationships/image" Target="../media/image1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Relationship Id="rId3" Type="http://schemas.openxmlformats.org/officeDocument/2006/relationships/image" Target="../media/image24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jpeg"  /><Relationship Id="rId5" Type="http://schemas.openxmlformats.org/officeDocument/2006/relationships/image" Target="../media/image33.png"  /><Relationship Id="rId6" Type="http://schemas.openxmlformats.org/officeDocument/2006/relationships/image" Target="../media/image34.jpe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jpe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4.jpe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10" Type="http://schemas.openxmlformats.org/officeDocument/2006/relationships/image" Target="../media/image56.png"  /><Relationship Id="rId11" Type="http://schemas.openxmlformats.org/officeDocument/2006/relationships/image" Target="../media/image57.png"  /><Relationship Id="rId12" Type="http://schemas.openxmlformats.org/officeDocument/2006/relationships/image" Target="../media/image58.png"  /><Relationship Id="rId13" Type="http://schemas.openxmlformats.org/officeDocument/2006/relationships/image" Target="../media/image59.jpeg"  /><Relationship Id="rId14" Type="http://schemas.openxmlformats.org/officeDocument/2006/relationships/image" Target="../media/image60.jpeg"  /><Relationship Id="rId15" Type="http://schemas.openxmlformats.org/officeDocument/2006/relationships/image" Target="../media/image61.png"  /><Relationship Id="rId16" Type="http://schemas.openxmlformats.org/officeDocument/2006/relationships/image" Target="../media/image62.jpeg"  /><Relationship Id="rId17" Type="http://schemas.openxmlformats.org/officeDocument/2006/relationships/image" Target="../media/image63.png"  /><Relationship Id="rId18" Type="http://schemas.openxmlformats.org/officeDocument/2006/relationships/image" Target="../media/image64.jpeg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jpe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jpeg"  /><Relationship Id="rId8" Type="http://schemas.openxmlformats.org/officeDocument/2006/relationships/image" Target="../media/image54.png"  /><Relationship Id="rId9" Type="http://schemas.openxmlformats.org/officeDocument/2006/relationships/image" Target="../media/image55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6.png"  /><Relationship Id="rId11" Type="http://schemas.openxmlformats.org/officeDocument/2006/relationships/image" Target="../media/image73.png"  /><Relationship Id="rId2" Type="http://schemas.openxmlformats.org/officeDocument/2006/relationships/image" Target="../media/image65.png"  /><Relationship Id="rId3" Type="http://schemas.openxmlformats.org/officeDocument/2006/relationships/image" Target="../media/image66.jpe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Relationship Id="rId4" Type="http://schemas.openxmlformats.org/officeDocument/2006/relationships/image" Target="../media/image1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Relationship Id="rId3" Type="http://schemas.openxmlformats.org/officeDocument/2006/relationships/image" Target="../media/image17.png"  /><Relationship Id="rId4" Type="http://schemas.openxmlformats.org/officeDocument/2006/relationships/image" Target="../media/image1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0" y="3147814"/>
            <a:ext cx="9144000" cy="1656184"/>
          </a:xfrm>
          <a:prstGeom prst="rect">
            <a:avLst/>
          </a:prstGeom>
          <a:solidFill>
            <a:schemeClr val="tx1">
              <a:lumMod val="10000"/>
              <a:lumOff val="90000"/>
              <a:alpha val="61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 lang="ko-KR" altLang="en-US"/>
            </a:pPr>
            <a:r>
              <a:rPr lang="en-US" altLang="ko-KR">
                <a:ea typeface="맑은 고딕"/>
              </a:rPr>
              <a:t>Ohora</a:t>
            </a:r>
            <a:r>
              <a:rPr lang="ko-KR" altLang="en-US">
                <a:ea typeface="맑은 고딕"/>
              </a:rPr>
              <a:t> 매뉴얼 전문 사이트</a:t>
            </a:r>
            <a:endParaRPr lang="ko-KR" altLang="en-US">
              <a:ea typeface="맑은 고딕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 b="1">
                <a:ea typeface="맑은 고딕"/>
              </a:rPr>
              <a:t>최익현</a:t>
            </a:r>
            <a:r>
              <a:rPr lang="ko-KR" altLang="en-US">
                <a:ea typeface="맑은 고딕"/>
              </a:rPr>
              <a:t> 우승완 김의주 이대구</a:t>
            </a:r>
            <a:endParaRPr lang="ko-KR" altLang="en-US"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309793"/>
            <a:ext cx="3935760" cy="399127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관련 연구 및 사례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" name="Pie 24"/>
          <p:cNvSpPr/>
          <p:nvPr/>
        </p:nvSpPr>
        <p:spPr>
          <a:xfrm>
            <a:off x="1763688" y="2222550"/>
            <a:ext cx="698400" cy="698400"/>
          </a:xfrm>
          <a:custGeom>
            <a:avLst/>
            <a:gd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7609251" y="800707"/>
            <a:ext cx="1296144" cy="468052"/>
          </a:xfrm>
          <a:prstGeom prst="rect">
            <a:avLst/>
          </a:prstGeom>
          <a:solidFill>
            <a:schemeClr val="bg1"/>
          </a:solidFill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차별성</a:t>
            </a:r>
            <a:endParaRPr lang="ko-KR" altLang="en-US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1" name=""/>
          <p:cNvSpPr/>
          <p:nvPr/>
        </p:nvSpPr>
        <p:spPr>
          <a:xfrm>
            <a:off x="6313108" y="800708"/>
            <a:ext cx="1296144" cy="468052"/>
          </a:xfrm>
          <a:prstGeom prst="rect">
            <a:avLst/>
          </a:prstGeom>
          <a:solidFill>
            <a:schemeClr val="bg1"/>
          </a:solidFill>
          <a:ln algn="ctr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동 기능</a:t>
            </a:r>
            <a:endParaRPr lang="ko-KR" altLang="en-US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9" name=""/>
          <p:cNvSpPr/>
          <p:nvPr/>
        </p:nvSpPr>
        <p:spPr>
          <a:xfrm>
            <a:off x="5015880" y="799200"/>
            <a:ext cx="1296000" cy="468000"/>
          </a:xfrm>
          <a:prstGeom prst="rect">
            <a:avLst/>
          </a:prstGeom>
          <a:solidFill>
            <a:schemeClr val="bg1"/>
          </a:solidFill>
          <a:ln algn="ctr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주요 기능</a:t>
            </a:r>
            <a:endParaRPr lang="ko-KR" altLang="en-US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87960" y="130324"/>
            <a:ext cx="3768080" cy="56237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관련 연구 및 사례</a:t>
            </a:r>
            <a:endParaRPr lang="ko-KR" altLang="en-US"/>
          </a:p>
        </p:txBody>
      </p:sp>
      <p:sp>
        <p:nvSpPr>
          <p:cNvPr id="73" name="직사각형 1"/>
          <p:cNvSpPr/>
          <p:nvPr/>
        </p:nvSpPr>
        <p:spPr>
          <a:xfrm>
            <a:off x="397872" y="1196951"/>
            <a:ext cx="32508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직사각형 11"/>
          <p:cNvSpPr/>
          <p:nvPr/>
        </p:nvSpPr>
        <p:spPr>
          <a:xfrm>
            <a:off x="397872" y="3176972"/>
            <a:ext cx="32508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6324" y="1304764"/>
            <a:ext cx="3020400" cy="1620000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6092" y="3284984"/>
            <a:ext cx="2968563" cy="1620000"/>
          </a:xfrm>
          <a:prstGeom prst="rect">
            <a:avLst/>
          </a:prstGeom>
        </p:spPr>
      </p:pic>
      <p:sp>
        <p:nvSpPr>
          <p:cNvPr id="83" name=""/>
          <p:cNvSpPr/>
          <p:nvPr/>
        </p:nvSpPr>
        <p:spPr>
          <a:xfrm>
            <a:off x="3863752" y="800760"/>
            <a:ext cx="1188132" cy="468000"/>
          </a:xfrm>
          <a:prstGeom prst="rect">
            <a:avLst/>
          </a:prstGeom>
          <a:solidFill>
            <a:schemeClr val="bg1"/>
          </a:solidFill>
          <a:ln algn="ctr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사이트명</a:t>
            </a:r>
            <a:endParaRPr lang="ko-KR" altLang="en-US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7" name=""/>
          <p:cNvSpPr/>
          <p:nvPr/>
        </p:nvSpPr>
        <p:spPr>
          <a:xfrm flipH="1">
            <a:off x="3863752" y="1232956"/>
            <a:ext cx="1188132" cy="1800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algn="ctr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/>
          </a:p>
        </p:txBody>
      </p:sp>
      <p:sp>
        <p:nvSpPr>
          <p:cNvPr id="84" name=""/>
          <p:cNvSpPr/>
          <p:nvPr/>
        </p:nvSpPr>
        <p:spPr>
          <a:xfrm flipH="1">
            <a:off x="5051884" y="1232756"/>
            <a:ext cx="1260140" cy="18002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algn="ctr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메뉴얼 확인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제품 정보  확인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QnA</a:t>
            </a:r>
            <a:endParaRPr lang="en-US" altLang="ko-KR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en-US" altLang="ko-KR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불편사항  접수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5" name=""/>
          <p:cNvSpPr/>
          <p:nvPr/>
        </p:nvSpPr>
        <p:spPr>
          <a:xfrm flipH="1">
            <a:off x="6312024" y="1232756"/>
            <a:ext cx="1296144" cy="18002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algn="ctr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메뉴얼 확인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제품 정보  확인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QnA</a:t>
            </a:r>
            <a:endParaRPr lang="en-US" altLang="ko-KR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en-US" altLang="ko-KR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불편사항  접수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6" name=""/>
          <p:cNvSpPr/>
          <p:nvPr/>
        </p:nvSpPr>
        <p:spPr>
          <a:xfrm flipH="1">
            <a:off x="7608168" y="1232756"/>
            <a:ext cx="1296144" cy="18002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algn="ctr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편리한     메뉴얼 등록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공유 기능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팁 공유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커뮤니티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7" name=""/>
          <p:cNvSpPr/>
          <p:nvPr/>
        </p:nvSpPr>
        <p:spPr>
          <a:xfrm flipH="1">
            <a:off x="3863752" y="3176972"/>
            <a:ext cx="1188132" cy="1800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algn="ctr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/>
          </a:p>
        </p:txBody>
      </p:sp>
      <p:sp>
        <p:nvSpPr>
          <p:cNvPr id="88" name=""/>
          <p:cNvSpPr/>
          <p:nvPr/>
        </p:nvSpPr>
        <p:spPr>
          <a:xfrm flipH="1">
            <a:off x="5051884" y="3176772"/>
            <a:ext cx="1260140" cy="18002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algn="ctr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메뉴얼 확인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제품 정보  확인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공유 기능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None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9" name=""/>
          <p:cNvSpPr/>
          <p:nvPr/>
        </p:nvSpPr>
        <p:spPr>
          <a:xfrm flipH="1">
            <a:off x="6312024" y="3176772"/>
            <a:ext cx="1296144" cy="18002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algn="ctr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메뉴얼 확인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제품 정보  확인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공유 기능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0" name=""/>
          <p:cNvSpPr/>
          <p:nvPr/>
        </p:nvSpPr>
        <p:spPr>
          <a:xfrm flipH="1">
            <a:off x="7608168" y="3176772"/>
            <a:ext cx="1296144" cy="18002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algn="ctr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편리한     메뉴얼 등록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공유 기능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팁 공유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커뮤니티</a:t>
            </a:r>
            <a:endParaRPr lang="ko-KR" altLang="en-US" sz="12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 lang="ko-KR" altLang="en-US"/>
            </a:pPr>
            <a:r>
              <a:rPr lang="ko-KR" altLang="en-US" sz="10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단순 매뉴얼이 아닌 동영상이 첨부됨</a:t>
            </a:r>
            <a:endParaRPr lang="ko-KR" altLang="en-US" sz="100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3873292" y="1736812"/>
            <a:ext cx="1178592" cy="64346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/>
              <a:t>제품 관련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사이트</a:t>
            </a:r>
            <a:endParaRPr lang="ko-KR" altLang="en-US"/>
          </a:p>
        </p:txBody>
      </p:sp>
      <p:sp>
        <p:nvSpPr>
          <p:cNvPr id="92" name=""/>
          <p:cNvSpPr txBox="1"/>
          <p:nvPr/>
        </p:nvSpPr>
        <p:spPr>
          <a:xfrm>
            <a:off x="3827748" y="3861048"/>
            <a:ext cx="1322608" cy="367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manualslib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309793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주요 기능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" name="Pie 24"/>
          <p:cNvSpPr/>
          <p:nvPr/>
        </p:nvSpPr>
        <p:spPr>
          <a:xfrm>
            <a:off x="1763688" y="2222550"/>
            <a:ext cx="698400" cy="698400"/>
          </a:xfrm>
          <a:custGeom>
            <a:avLst/>
            <a:gd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419708" y="1843453"/>
            <a:ext cx="2268415" cy="2268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05932" y="1931376"/>
            <a:ext cx="2092569" cy="2092569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원호 6"/>
          <p:cNvSpPr/>
          <p:nvPr/>
        </p:nvSpPr>
        <p:spPr>
          <a:xfrm>
            <a:off x="3105882" y="1531326"/>
            <a:ext cx="2897065" cy="2897065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" name="그룹 45"/>
          <p:cNvGrpSpPr/>
          <p:nvPr/>
        </p:nvGrpSpPr>
        <p:grpSpPr>
          <a:xfrm rot="0">
            <a:off x="-508" y="4083918"/>
            <a:ext cx="3900587" cy="860747"/>
            <a:chOff x="0" y="5443158"/>
            <a:chExt cx="5200783" cy="1147663"/>
          </a:xfrm>
        </p:grpSpPr>
        <p:sp>
          <p:nvSpPr>
            <p:cNvPr id="8" name="원호 7"/>
            <p:cNvSpPr/>
            <p:nvPr/>
          </p:nvSpPr>
          <p:spPr>
            <a:xfrm>
              <a:off x="4053120" y="5443158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9" name="직선 연결선 9"/>
            <p:cNvCxnSpPr/>
            <p:nvPr/>
          </p:nvCxnSpPr>
          <p:spPr>
            <a:xfrm>
              <a:off x="0" y="6590820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13"/>
          <p:cNvGrpSpPr/>
          <p:nvPr/>
        </p:nvGrpSpPr>
        <p:grpSpPr>
          <a:xfrm rot="0" flipH="1">
            <a:off x="5243413" y="4059507"/>
            <a:ext cx="3900587" cy="860747"/>
            <a:chOff x="4476750" y="4889974"/>
            <a:chExt cx="5200783" cy="1147663"/>
          </a:xfrm>
        </p:grpSpPr>
        <p:sp>
          <p:nvSpPr>
            <p:cNvPr id="11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2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4"/>
          <p:cNvSpPr/>
          <p:nvPr/>
        </p:nvSpPr>
        <p:spPr>
          <a:xfrm>
            <a:off x="3197678" y="2074726"/>
            <a:ext cx="264293" cy="264293"/>
          </a:xfrm>
          <a:prstGeom prst="ellipse">
            <a:avLst/>
          </a:prstGeom>
          <a:solidFill>
            <a:srgbClr val="ff7c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타원 24"/>
          <p:cNvSpPr/>
          <p:nvPr/>
        </p:nvSpPr>
        <p:spPr>
          <a:xfrm>
            <a:off x="3197940" y="3759652"/>
            <a:ext cx="264293" cy="264293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타원 29"/>
          <p:cNvSpPr/>
          <p:nvPr/>
        </p:nvSpPr>
        <p:spPr>
          <a:xfrm flipH="1">
            <a:off x="5607032" y="2074726"/>
            <a:ext cx="264293" cy="264293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타원 34"/>
          <p:cNvSpPr/>
          <p:nvPr/>
        </p:nvSpPr>
        <p:spPr>
          <a:xfrm flipH="1">
            <a:off x="5594210" y="3756243"/>
            <a:ext cx="264293" cy="264293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20113" y="2405798"/>
            <a:ext cx="1503773" cy="1210067"/>
          </a:xfrm>
          <a:prstGeom prst="rect">
            <a:avLst/>
          </a:prstGeom>
        </p:spPr>
      </p:pic>
      <p:sp>
        <p:nvSpPr>
          <p:cNvPr id="6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주요기능</a:t>
            </a:r>
            <a:endParaRPr lang="ko-KR" altLang="en-US"/>
          </a:p>
        </p:txBody>
      </p:sp>
      <p:grpSp>
        <p:nvGrpSpPr>
          <p:cNvPr id="70" name=""/>
          <p:cNvGrpSpPr/>
          <p:nvPr/>
        </p:nvGrpSpPr>
        <p:grpSpPr>
          <a:xfrm rot="0">
            <a:off x="467544" y="951570"/>
            <a:ext cx="2952328" cy="1368152"/>
            <a:chOff x="611560" y="591530"/>
            <a:chExt cx="2952328" cy="1368152"/>
          </a:xfrm>
        </p:grpSpPr>
        <p:sp>
          <p:nvSpPr>
            <p:cNvPr id="71" name=""/>
            <p:cNvSpPr/>
            <p:nvPr/>
          </p:nvSpPr>
          <p:spPr>
            <a:xfrm>
              <a:off x="611560" y="591530"/>
              <a:ext cx="2952328" cy="136815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36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</a:rPr>
                <a:t>   매 뉴 얼</a:t>
              </a:r>
              <a:endParaRPr lang="ko-KR" altLang="en-US" sz="36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2" name=""/>
            <p:cNvSpPr/>
            <p:nvPr/>
          </p:nvSpPr>
          <p:spPr>
            <a:xfrm>
              <a:off x="3239852" y="167165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/>
            </a:p>
          </p:txBody>
        </p:sp>
      </p:grpSp>
      <p:grpSp>
        <p:nvGrpSpPr>
          <p:cNvPr id="73" name=""/>
          <p:cNvGrpSpPr/>
          <p:nvPr/>
        </p:nvGrpSpPr>
        <p:grpSpPr>
          <a:xfrm rot="0">
            <a:off x="5652120" y="951570"/>
            <a:ext cx="2952328" cy="1368152"/>
            <a:chOff x="611560" y="591530"/>
            <a:chExt cx="2952328" cy="1368152"/>
          </a:xfrm>
        </p:grpSpPr>
        <p:sp>
          <p:nvSpPr>
            <p:cNvPr id="74" name=""/>
            <p:cNvSpPr/>
            <p:nvPr/>
          </p:nvSpPr>
          <p:spPr>
            <a:xfrm>
              <a:off x="611560" y="591530"/>
              <a:ext cx="2952328" cy="136815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36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</a:rPr>
                <a:t>    제 품</a:t>
              </a:r>
              <a:endParaRPr lang="ko-KR" altLang="en-US" sz="36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5" name=""/>
            <p:cNvSpPr/>
            <p:nvPr/>
          </p:nvSpPr>
          <p:spPr>
            <a:xfrm>
              <a:off x="755576" y="167165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/>
            </a:p>
          </p:txBody>
        </p:sp>
      </p:grpSp>
      <p:grpSp>
        <p:nvGrpSpPr>
          <p:cNvPr id="76" name=""/>
          <p:cNvGrpSpPr/>
          <p:nvPr/>
        </p:nvGrpSpPr>
        <p:grpSpPr>
          <a:xfrm rot="0">
            <a:off x="5688124" y="3327834"/>
            <a:ext cx="2952328" cy="1368152"/>
            <a:chOff x="611560" y="591530"/>
            <a:chExt cx="2952328" cy="1368152"/>
          </a:xfrm>
        </p:grpSpPr>
        <p:sp>
          <p:nvSpPr>
            <p:cNvPr id="77" name=""/>
            <p:cNvSpPr/>
            <p:nvPr/>
          </p:nvSpPr>
          <p:spPr>
            <a:xfrm>
              <a:off x="611560" y="591530"/>
              <a:ext cx="2952328" cy="136815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36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</a:rPr>
                <a:t>      리 뷰</a:t>
              </a:r>
              <a:endParaRPr lang="ko-KR" altLang="en-US" sz="36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8" name=""/>
            <p:cNvSpPr/>
            <p:nvPr/>
          </p:nvSpPr>
          <p:spPr>
            <a:xfrm>
              <a:off x="719572" y="77155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sz="3600" b="1"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9" name=""/>
          <p:cNvGrpSpPr/>
          <p:nvPr/>
        </p:nvGrpSpPr>
        <p:grpSpPr>
          <a:xfrm rot="0">
            <a:off x="431540" y="3291830"/>
            <a:ext cx="2952328" cy="1368152"/>
            <a:chOff x="575556" y="591530"/>
            <a:chExt cx="2952328" cy="1368152"/>
          </a:xfrm>
        </p:grpSpPr>
        <p:sp>
          <p:nvSpPr>
            <p:cNvPr id="80" name=""/>
            <p:cNvSpPr/>
            <p:nvPr/>
          </p:nvSpPr>
          <p:spPr>
            <a:xfrm>
              <a:off x="575556" y="591530"/>
              <a:ext cx="2952328" cy="136815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3600" b="1">
                  <a:solidFill>
                    <a:schemeClr val="tx1"/>
                  </a:solidFill>
                  <a:latin typeface="맑은 고딕"/>
                  <a:ea typeface="맑은 고딕"/>
                  <a:cs typeface="맑은 고딕"/>
                </a:rPr>
                <a:t>    팁</a:t>
              </a:r>
              <a:endParaRPr lang="ko-KR" altLang="en-US" sz="36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1" name=""/>
            <p:cNvSpPr/>
            <p:nvPr/>
          </p:nvSpPr>
          <p:spPr>
            <a:xfrm>
              <a:off x="3275856" y="77155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/>
            </a:p>
          </p:txBody>
        </p:sp>
      </p:grpSp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560" y="1311610"/>
            <a:ext cx="648071" cy="648071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40151" y="1275606"/>
            <a:ext cx="720080" cy="720080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5596" y="3615866"/>
            <a:ext cx="792088" cy="792088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56176" y="3687874"/>
            <a:ext cx="648072" cy="648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0" grpId="1" animBg="1"/>
      <p:bldP spid="76" grpId="2" animBg="1"/>
      <p:bldP spid="79" grpId="3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6443" y="2165777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시스템 구성도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Oval 25"/>
          <p:cNvSpPr>
            <a:spLocks noChangeAspect="1"/>
          </p:cNvSpPr>
          <p:nvPr/>
        </p:nvSpPr>
        <p:spPr>
          <a:xfrm>
            <a:off x="1799692" y="2211750"/>
            <a:ext cx="719019" cy="720000"/>
          </a:xfrm>
          <a:custGeom>
            <a:avLst/>
            <a:gd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/>
              <a:t>ㅋ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3096344" cy="75608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시스템 구성도</a:t>
            </a:r>
            <a:endParaRPr lang="ko-KR" altLang="en-US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359532" y="843558"/>
            <a:ext cx="8460940" cy="396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6356" y="3327914"/>
            <a:ext cx="720000" cy="720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76356" y="1095586"/>
            <a:ext cx="720000" cy="720000"/>
          </a:xfrm>
          <a:prstGeom prst="rect">
            <a:avLst/>
          </a:prstGeom>
        </p:spPr>
      </p:pic>
      <p:grpSp>
        <p:nvGrpSpPr>
          <p:cNvPr id="37" name=""/>
          <p:cNvGrpSpPr/>
          <p:nvPr/>
        </p:nvGrpSpPr>
        <p:grpSpPr>
          <a:xfrm rot="0">
            <a:off x="3347864" y="1023578"/>
            <a:ext cx="2880320" cy="864096"/>
            <a:chOff x="3311860" y="267494"/>
            <a:chExt cx="2880320" cy="864096"/>
          </a:xfrm>
        </p:grpSpPr>
        <p:sp>
          <p:nvSpPr>
            <p:cNvPr id="36" name=""/>
            <p:cNvSpPr/>
            <p:nvPr/>
          </p:nvSpPr>
          <p:spPr>
            <a:xfrm>
              <a:off x="3311860" y="267494"/>
              <a:ext cx="2880320" cy="86409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ko-KR"/>
            </a:p>
          </p:txBody>
        </p:sp>
        <p:sp>
          <p:nvSpPr>
            <p:cNvPr id="9" name="Rounded Rectangle 3"/>
            <p:cNvSpPr>
              <a:spLocks noChangeAspect="1"/>
            </p:cNvSpPr>
            <p:nvPr/>
          </p:nvSpPr>
          <p:spPr>
            <a:xfrm>
              <a:off x="3491940" y="447574"/>
              <a:ext cx="540000" cy="540000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11960" y="411510"/>
              <a:ext cx="1089320" cy="612000"/>
            </a:xfrm>
            <a:prstGeom prst="rect">
              <a:avLst/>
            </a:prstGeom>
          </p:spPr>
        </p:pic>
        <p:pic>
          <p:nvPicPr>
            <p:cNvPr id="17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08164" y="447574"/>
              <a:ext cx="540000" cy="540000"/>
            </a:xfrm>
            <a:prstGeom prst="rect">
              <a:avLst/>
            </a:prstGeom>
          </p:spPr>
        </p:pic>
      </p:grpSp>
      <p:sp>
        <p:nvSpPr>
          <p:cNvPr id="39" name=""/>
          <p:cNvSpPr/>
          <p:nvPr/>
        </p:nvSpPr>
        <p:spPr>
          <a:xfrm>
            <a:off x="467696" y="1023578"/>
            <a:ext cx="1368000" cy="363640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1560" y="2388925"/>
            <a:ext cx="1062096" cy="866900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2843808" y="2247714"/>
            <a:ext cx="1188132" cy="129614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/>
          </a:p>
        </p:txBody>
      </p:sp>
      <p:grpSp>
        <p:nvGrpSpPr>
          <p:cNvPr id="41" name=""/>
          <p:cNvGrpSpPr/>
          <p:nvPr/>
        </p:nvGrpSpPr>
        <p:grpSpPr>
          <a:xfrm rot="0">
            <a:off x="2951820" y="2427734"/>
            <a:ext cx="972107" cy="1044116"/>
            <a:chOff x="2951820" y="2427734"/>
            <a:chExt cx="972107" cy="1044116"/>
          </a:xfrm>
        </p:grpSpPr>
        <p:pic>
          <p:nvPicPr>
            <p:cNvPr id="38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951820" y="2427734"/>
              <a:ext cx="648071" cy="648071"/>
            </a:xfrm>
            <a:prstGeom prst="rect">
              <a:avLst/>
            </a:prstGeom>
          </p:spPr>
        </p:pic>
        <p:pic>
          <p:nvPicPr>
            <p:cNvPr id="20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176637" y="2859782"/>
              <a:ext cx="747290" cy="612068"/>
            </a:xfrm>
            <a:prstGeom prst="rect">
              <a:avLst/>
            </a:prstGeom>
          </p:spPr>
        </p:pic>
      </p:grpSp>
      <p:sp>
        <p:nvSpPr>
          <p:cNvPr id="42" name=""/>
          <p:cNvSpPr/>
          <p:nvPr/>
        </p:nvSpPr>
        <p:spPr>
          <a:xfrm>
            <a:off x="5832140" y="2247714"/>
            <a:ext cx="1188132" cy="129614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084248" y="2535746"/>
            <a:ext cx="720000" cy="720000"/>
          </a:xfrm>
          <a:prstGeom prst="rect">
            <a:avLst/>
          </a:prstGeom>
        </p:spPr>
      </p:pic>
      <p:sp>
        <p:nvSpPr>
          <p:cNvPr id="43" name=""/>
          <p:cNvSpPr txBox="1"/>
          <p:nvPr/>
        </p:nvSpPr>
        <p:spPr>
          <a:xfrm>
            <a:off x="590494" y="1203598"/>
            <a:ext cx="1173194" cy="36612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 lang="ko-KR" altLang="en-US"/>
            </a:pPr>
            <a:r>
              <a:rPr lang="en-US" altLang="ko-KR"/>
              <a:t>Database</a:t>
            </a:r>
            <a:endParaRPr lang="en-US" altLang="ko-KR"/>
          </a:p>
        </p:txBody>
      </p:sp>
      <p:sp>
        <p:nvSpPr>
          <p:cNvPr id="44" name=""/>
          <p:cNvSpPr txBox="1"/>
          <p:nvPr/>
        </p:nvSpPr>
        <p:spPr>
          <a:xfrm>
            <a:off x="2987824" y="3543858"/>
            <a:ext cx="858562" cy="366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Server</a:t>
            </a:r>
            <a:endParaRPr lang="en-US" altLang="ko-KR"/>
          </a:p>
        </p:txBody>
      </p:sp>
      <p:sp>
        <p:nvSpPr>
          <p:cNvPr id="45" name=""/>
          <p:cNvSpPr txBox="1"/>
          <p:nvPr/>
        </p:nvSpPr>
        <p:spPr>
          <a:xfrm>
            <a:off x="5953663" y="3543858"/>
            <a:ext cx="1030605" cy="366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Browser</a:t>
            </a:r>
            <a:endParaRPr lang="en-US" altLang="ko-KR"/>
          </a:p>
        </p:txBody>
      </p:sp>
      <p:sp>
        <p:nvSpPr>
          <p:cNvPr id="46" name=""/>
          <p:cNvSpPr txBox="1"/>
          <p:nvPr/>
        </p:nvSpPr>
        <p:spPr>
          <a:xfrm>
            <a:off x="4488934" y="1815666"/>
            <a:ext cx="659130" cy="366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SNS</a:t>
            </a:r>
            <a:endParaRPr lang="en-US" altLang="ko-KR"/>
          </a:p>
        </p:txBody>
      </p:sp>
      <p:sp>
        <p:nvSpPr>
          <p:cNvPr id="47" name=""/>
          <p:cNvSpPr txBox="1"/>
          <p:nvPr/>
        </p:nvSpPr>
        <p:spPr>
          <a:xfrm>
            <a:off x="7056276" y="1845211"/>
            <a:ext cx="2099290" cy="366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Address API</a:t>
            </a:r>
            <a:endParaRPr lang="en-US" altLang="ko-KR"/>
          </a:p>
        </p:txBody>
      </p:sp>
      <p:sp>
        <p:nvSpPr>
          <p:cNvPr id="48" name=""/>
          <p:cNvSpPr txBox="1"/>
          <p:nvPr/>
        </p:nvSpPr>
        <p:spPr>
          <a:xfrm>
            <a:off x="7044709" y="4077458"/>
            <a:ext cx="2099291" cy="366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Video API</a:t>
            </a:r>
            <a:endParaRPr lang="en-US" altLang="ko-KR"/>
          </a:p>
        </p:txBody>
      </p:sp>
      <p:sp>
        <p:nvSpPr>
          <p:cNvPr id="49" name=""/>
          <p:cNvSpPr/>
          <p:nvPr/>
        </p:nvSpPr>
        <p:spPr>
          <a:xfrm>
            <a:off x="1907704" y="2679762"/>
            <a:ext cx="864096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/>
          </a:p>
        </p:txBody>
      </p:sp>
      <p:sp>
        <p:nvSpPr>
          <p:cNvPr id="50" name=""/>
          <p:cNvSpPr/>
          <p:nvPr/>
        </p:nvSpPr>
        <p:spPr>
          <a:xfrm>
            <a:off x="4139952" y="2679762"/>
            <a:ext cx="1584176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51" name=""/>
          <p:cNvSpPr/>
          <p:nvPr/>
        </p:nvSpPr>
        <p:spPr>
          <a:xfrm rot="1897549">
            <a:off x="7108573" y="3180308"/>
            <a:ext cx="648072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52" name=""/>
          <p:cNvSpPr/>
          <p:nvPr/>
        </p:nvSpPr>
        <p:spPr>
          <a:xfrm rot="19589080">
            <a:off x="6892799" y="1669670"/>
            <a:ext cx="648072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53" name=""/>
          <p:cNvSpPr/>
          <p:nvPr/>
        </p:nvSpPr>
        <p:spPr>
          <a:xfrm rot="2784071">
            <a:off x="6018982" y="1822488"/>
            <a:ext cx="648072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54" name=""/>
          <p:cNvSpPr/>
          <p:nvPr/>
        </p:nvSpPr>
        <p:spPr>
          <a:xfrm rot="7972674">
            <a:off x="2946262" y="1821510"/>
            <a:ext cx="648072" cy="3960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1" animBg="1"/>
      <p:bldP spid="49" grpId="2" animBg="1"/>
      <p:bldP spid="40" grpId="3" animBg="1"/>
      <p:bldP spid="41" grpId="4" animBg="1"/>
      <p:bldP spid="44" grpId="5" animBg="1"/>
      <p:bldP spid="50" grpId="6" animBg="1"/>
      <p:bldP spid="42" grpId="7" animBg="1"/>
      <p:bldP spid="45" grpId="8" animBg="1"/>
      <p:bldP spid="51" grpId="9" animBg="1"/>
      <p:bldP spid="52" grpId="10" animBg="1"/>
      <p:bldP spid="47" grpId="11" animBg="1"/>
      <p:bldP spid="48" grpId="12" animBg="1"/>
      <p:bldP spid="37" grpId="13" animBg="1"/>
      <p:bldP spid="53" grpId="14" animBg="1"/>
      <p:bldP spid="54" grpId="15" animBg="1"/>
      <p:bldP spid="46" grpId="16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6443" y="2165777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시스템 구성도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68960" y="2643758"/>
            <a:ext cx="518356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시스템 아키텍쳐 - </a:t>
            </a:r>
            <a:r>
              <a:rPr lang="en-US" altLang="ko-KR"/>
              <a:t>S/W</a:t>
            </a:r>
            <a:r>
              <a:rPr lang="ko-KR" altLang="en-US"/>
              <a:t> 구조도</a:t>
            </a:r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1691680" y="2287350"/>
            <a:ext cx="864000" cy="568800"/>
          </a:xfrm>
          <a:custGeom>
            <a:avLst/>
            <a:gd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4860540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구조도 - </a:t>
            </a: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BackEnd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43507" y="663538"/>
            <a:ext cx="8856985" cy="4356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4504" y="3363511"/>
            <a:ext cx="1893600" cy="900426"/>
          </a:xfrm>
          <a:prstGeom prst="rect">
            <a:avLst/>
          </a:prstGeom>
          <a:ln w="9525" cap="rnd" cmpd="sng" algn="ctr">
            <a:solidFill>
              <a:schemeClr val="tx1"/>
            </a:solidFill>
            <a:prstDash val="solid"/>
            <a:round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76156" y="3363838"/>
            <a:ext cx="1044116" cy="900100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72" name=""/>
          <p:cNvGrpSpPr/>
          <p:nvPr/>
        </p:nvGrpSpPr>
        <p:grpSpPr>
          <a:xfrm rot="0">
            <a:off x="179512" y="771630"/>
            <a:ext cx="1440160" cy="4140380"/>
            <a:chOff x="179512" y="771630"/>
            <a:chExt cx="1440160" cy="4140380"/>
          </a:xfrm>
        </p:grpSpPr>
        <p:sp>
          <p:nvSpPr>
            <p:cNvPr id="50" name=""/>
            <p:cNvSpPr/>
            <p:nvPr/>
          </p:nvSpPr>
          <p:spPr>
            <a:xfrm>
              <a:off x="179512" y="771630"/>
              <a:ext cx="1440160" cy="41403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algn="ctr">
              <a:solidFill>
                <a:schemeClr val="tx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en-US"/>
            </a:p>
          </p:txBody>
        </p:sp>
        <p:pic>
          <p:nvPicPr>
            <p:cNvPr id="18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7624" y="2427734"/>
              <a:ext cx="1105394" cy="902240"/>
            </a:xfrm>
            <a:prstGeom prst="rect">
              <a:avLst/>
            </a:prstGeom>
          </p:spPr>
        </p:pic>
      </p:grp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59732" y="1095586"/>
            <a:ext cx="4968552" cy="1044116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1691679" y="1455626"/>
            <a:ext cx="324036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sp>
        <p:nvSpPr>
          <p:cNvPr id="56" name=""/>
          <p:cNvSpPr/>
          <p:nvPr/>
        </p:nvSpPr>
        <p:spPr>
          <a:xfrm>
            <a:off x="1691680" y="3651870"/>
            <a:ext cx="324036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57" name=""/>
          <p:cNvSpPr/>
          <p:nvPr/>
        </p:nvSpPr>
        <p:spPr>
          <a:xfrm rot="5404858">
            <a:off x="3239620" y="3656322"/>
            <a:ext cx="328313" cy="247750"/>
          </a:xfrm>
          <a:prstGeom prst="triangle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sp>
        <p:nvSpPr>
          <p:cNvPr id="58" name=""/>
          <p:cNvSpPr/>
          <p:nvPr/>
        </p:nvSpPr>
        <p:spPr>
          <a:xfrm rot="5404858">
            <a:off x="5576066" y="3656322"/>
            <a:ext cx="328313" cy="247750"/>
          </a:xfrm>
          <a:prstGeom prst="triangle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60" name=""/>
          <p:cNvSpPr/>
          <p:nvPr/>
        </p:nvSpPr>
        <p:spPr>
          <a:xfrm rot="5444229">
            <a:off x="2221000" y="2355731"/>
            <a:ext cx="864959" cy="4320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sp>
        <p:nvSpPr>
          <p:cNvPr id="61" name=""/>
          <p:cNvSpPr/>
          <p:nvPr/>
        </p:nvSpPr>
        <p:spPr>
          <a:xfrm>
            <a:off x="7524328" y="771550"/>
            <a:ext cx="1440160" cy="41403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algn="ctr">
            <a:solidFill>
              <a:schemeClr val="tx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62" name=""/>
          <p:cNvSpPr/>
          <p:nvPr/>
        </p:nvSpPr>
        <p:spPr>
          <a:xfrm>
            <a:off x="7128284" y="1455626"/>
            <a:ext cx="324036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63" name=""/>
          <p:cNvSpPr/>
          <p:nvPr/>
        </p:nvSpPr>
        <p:spPr>
          <a:xfrm>
            <a:off x="7128284" y="3651870"/>
            <a:ext cx="324036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66" name=""/>
          <p:cNvSpPr/>
          <p:nvPr/>
        </p:nvSpPr>
        <p:spPr>
          <a:xfrm rot="5444229">
            <a:off x="4103515" y="2355731"/>
            <a:ext cx="864959" cy="4320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67" name=""/>
          <p:cNvSpPr/>
          <p:nvPr/>
        </p:nvSpPr>
        <p:spPr>
          <a:xfrm rot="5444229">
            <a:off x="6186207" y="2355731"/>
            <a:ext cx="864959" cy="4320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65778" y="2283718"/>
            <a:ext cx="1362705" cy="1116124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41052" y="3363838"/>
            <a:ext cx="1198800" cy="899100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7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55" grpId="1" animBg="1"/>
      <p:bldP spid="56" grpId="2" animBg="1"/>
      <p:bldP spid="60" grpId="3" animBg="1"/>
      <p:bldP spid="66" grpId="4" animBg="1"/>
      <p:bldP spid="67" grpId="5" animBg="1"/>
      <p:bldP spid="57" grpId="6" animBg="1"/>
      <p:bldP spid="58" grpId="7" animBg="1"/>
      <p:bldP spid="62" grpId="8" animBg="1"/>
      <p:bldP spid="63" grpId="9" animBg="1"/>
      <p:bldP spid="61" grpId="10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5112568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구조도 - 외부 </a:t>
            </a: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API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43508" y="699542"/>
            <a:ext cx="8856984" cy="4284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grpSp>
        <p:nvGrpSpPr>
          <p:cNvPr id="49" name=""/>
          <p:cNvGrpSpPr/>
          <p:nvPr/>
        </p:nvGrpSpPr>
        <p:grpSpPr>
          <a:xfrm rot="0">
            <a:off x="1511780" y="1779662"/>
            <a:ext cx="2196124" cy="2016104"/>
            <a:chOff x="1065614" y="1311610"/>
            <a:chExt cx="2196124" cy="2016104"/>
          </a:xfrm>
        </p:grpSpPr>
        <p:pic>
          <p:nvPicPr>
            <p:cNvPr id="16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01498" y="1311610"/>
              <a:ext cx="1922330" cy="1080000"/>
            </a:xfrm>
            <a:prstGeom prst="rect">
              <a:avLst/>
            </a:prstGeom>
          </p:spPr>
        </p:pic>
        <p:sp>
          <p:nvSpPr>
            <p:cNvPr id="9" name="Rounded Rectangle 3"/>
            <p:cNvSpPr>
              <a:spLocks noChangeAspect="1"/>
            </p:cNvSpPr>
            <p:nvPr/>
          </p:nvSpPr>
          <p:spPr>
            <a:xfrm>
              <a:off x="1065614" y="2211830"/>
              <a:ext cx="1080000" cy="1080000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81738" y="2247714"/>
              <a:ext cx="1080000" cy="1080000"/>
            </a:xfrm>
            <a:prstGeom prst="rect">
              <a:avLst/>
            </a:prstGeom>
          </p:spPr>
        </p:pic>
      </p:grp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80332" y="2319842"/>
            <a:ext cx="1080000" cy="1080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9296" y="2319722"/>
            <a:ext cx="856799" cy="856799"/>
          </a:xfrm>
          <a:prstGeom prst="rect">
            <a:avLst/>
          </a:prstGeom>
        </p:spPr>
      </p:pic>
      <p:sp>
        <p:nvSpPr>
          <p:cNvPr id="50" name=""/>
          <p:cNvSpPr txBox="1"/>
          <p:nvPr/>
        </p:nvSpPr>
        <p:spPr>
          <a:xfrm>
            <a:off x="1687332" y="1319245"/>
            <a:ext cx="1661658" cy="42441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 lang="ko-KR" altLang="en-US"/>
            </a:pPr>
            <a:r>
              <a:rPr lang="en-US" altLang="ko-KR" sz="2200" b="1">
                <a:latin typeface="맑은 고딕"/>
                <a:ea typeface="맑은 고딕"/>
                <a:cs typeface="맑은 고딕"/>
              </a:rPr>
              <a:t>SNS </a:t>
            </a:r>
            <a:r>
              <a:rPr lang="ko-KR" altLang="en-US" sz="2200" b="1">
                <a:latin typeface="맑은 고딕"/>
                <a:ea typeface="맑은 고딕"/>
                <a:cs typeface="맑은 고딕"/>
              </a:rPr>
              <a:t>로그인</a:t>
            </a:r>
            <a:endParaRPr lang="ko-KR" altLang="en-US" sz="2200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4391980" y="1895309"/>
            <a:ext cx="1306448" cy="424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 b="1">
                <a:latin typeface="맑은 고딕"/>
                <a:ea typeface="맑은 고딕"/>
                <a:cs typeface="맑은 고딕"/>
              </a:rPr>
              <a:t>주소 </a:t>
            </a:r>
            <a:r>
              <a:rPr lang="en-US" altLang="ko-KR" sz="2200" b="1">
                <a:latin typeface="맑은 고딕"/>
                <a:ea typeface="맑은 고딕"/>
                <a:cs typeface="맑은 고딕"/>
              </a:rPr>
              <a:t>API</a:t>
            </a:r>
            <a:endParaRPr lang="en-US" altLang="ko-KR" sz="2200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6156176" y="1887674"/>
            <a:ext cx="1831489" cy="424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latin typeface="맑은 고딕"/>
                <a:ea typeface="맑은 고딕"/>
                <a:cs typeface="맑은 고딕"/>
              </a:rPr>
              <a:t>Youtube</a:t>
            </a:r>
            <a:r>
              <a:rPr lang="ko-KR" altLang="en-US" sz="2200" b="1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200" b="1">
                <a:latin typeface="맑은 고딕"/>
                <a:ea typeface="맑은 고딕"/>
                <a:cs typeface="맑은 고딕"/>
              </a:rPr>
              <a:t>API</a:t>
            </a:r>
            <a:endParaRPr lang="en-US" altLang="ko-KR" sz="2200" b="1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6156684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구조도 - </a:t>
            </a: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FrontEnd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43508" y="699542"/>
            <a:ext cx="8856984" cy="4284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9676" y="951570"/>
            <a:ext cx="1244352" cy="1244352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15716" y="2069645"/>
            <a:ext cx="720000" cy="100421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5799" y="1131590"/>
            <a:ext cx="1027868" cy="684000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5516" y="2103778"/>
            <a:ext cx="1224055" cy="1224055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32340" y="1707654"/>
            <a:ext cx="1089988" cy="648000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28636" y="771626"/>
            <a:ext cx="1067800" cy="684000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940152" y="771550"/>
            <a:ext cx="1462500" cy="900000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239852" y="3939902"/>
            <a:ext cx="2021084" cy="68400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355976" y="3291902"/>
            <a:ext cx="2854702" cy="64800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010023" y="764804"/>
            <a:ext cx="1085977" cy="900000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88324" y="2859882"/>
            <a:ext cx="900000" cy="900000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73291" y="2276796"/>
            <a:ext cx="1506885" cy="972184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167844" y="2571750"/>
            <a:ext cx="1235967" cy="1235967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93792" y="3217537"/>
            <a:ext cx="2342004" cy="902385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471296" y="3947130"/>
            <a:ext cx="3457188" cy="1036888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094012" y="1959682"/>
            <a:ext cx="1224135" cy="1224135"/>
          </a:xfrm>
          <a:prstGeom prst="rect">
            <a:avLst/>
          </a:prstGeom>
        </p:spPr>
      </p:pic>
      <p:cxnSp>
        <p:nvCxnSpPr>
          <p:cNvPr id="71" name=""/>
          <p:cNvCxnSpPr/>
          <p:nvPr/>
        </p:nvCxnSpPr>
        <p:spPr>
          <a:xfrm flipV="1">
            <a:off x="2735796" y="2103698"/>
            <a:ext cx="1080120" cy="1800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"/>
          <p:cNvCxnSpPr/>
          <p:nvPr/>
        </p:nvCxnSpPr>
        <p:spPr>
          <a:xfrm>
            <a:off x="1619672" y="1851670"/>
            <a:ext cx="396044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"/>
          <p:cNvCxnSpPr/>
          <p:nvPr/>
        </p:nvCxnSpPr>
        <p:spPr>
          <a:xfrm rot="5400000">
            <a:off x="1619672" y="2967794"/>
            <a:ext cx="432048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"/>
          <p:cNvCxnSpPr>
            <a:endCxn id="50" idx="1"/>
          </p:cNvCxnSpPr>
          <p:nvPr/>
        </p:nvCxnSpPr>
        <p:spPr>
          <a:xfrm>
            <a:off x="1187624" y="2571750"/>
            <a:ext cx="8280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"/>
          <p:cNvCxnSpPr/>
          <p:nvPr/>
        </p:nvCxnSpPr>
        <p:spPr>
          <a:xfrm>
            <a:off x="4572000" y="2103698"/>
            <a:ext cx="684076" cy="72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172400" y="2319722"/>
            <a:ext cx="720000" cy="9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1" animBg="1"/>
      <p:bldP spid="74" grpId="2" animBg="1"/>
      <p:bldP spid="73" grpId="3" animBg="1"/>
      <p:bldP spid="75" grpId="4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/>
          <p:nvPr/>
        </p:nvSpPr>
        <p:spPr>
          <a:xfrm>
            <a:off x="5400092" y="2175706"/>
            <a:ext cx="2100064" cy="5692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sz="3600">
                <a:solidFill>
                  <a:schemeClr val="bg1"/>
                </a:solidFill>
                <a:cs typeface="Arial"/>
              </a:rPr>
              <a:t>Contents</a:t>
            </a:r>
            <a:endParaRPr lang="en-US" altLang="ko-KR" sz="3600">
              <a:solidFill>
                <a:schemeClr val="bg1"/>
              </a:solidFill>
              <a:cs typeface="Arial"/>
            </a:endParaRPr>
          </a:p>
        </p:txBody>
      </p:sp>
      <p:sp>
        <p:nvSpPr>
          <p:cNvPr id="50" name="TextBox 10"/>
          <p:cNvSpPr txBox="1"/>
          <p:nvPr/>
        </p:nvSpPr>
        <p:spPr>
          <a:xfrm>
            <a:off x="2564378" y="1292581"/>
            <a:ext cx="1359550" cy="30138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연구 개요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3" name="TextBox 10"/>
          <p:cNvSpPr txBox="1"/>
          <p:nvPr/>
        </p:nvSpPr>
        <p:spPr>
          <a:xfrm>
            <a:off x="2564378" y="1849012"/>
            <a:ext cx="1587406" cy="30099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관련 연구 및 사례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6" name="TextBox 10"/>
          <p:cNvSpPr txBox="1"/>
          <p:nvPr/>
        </p:nvSpPr>
        <p:spPr>
          <a:xfrm>
            <a:off x="2564378" y="2934862"/>
            <a:ext cx="1299374" cy="30099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시스템 구성도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9" name="TextBox 10"/>
          <p:cNvSpPr txBox="1"/>
          <p:nvPr/>
        </p:nvSpPr>
        <p:spPr>
          <a:xfrm>
            <a:off x="2564378" y="3477787"/>
            <a:ext cx="1911442" cy="30099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개발 환경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61" name="TextBox 4"/>
          <p:cNvSpPr txBox="1"/>
          <p:nvPr/>
        </p:nvSpPr>
        <p:spPr>
          <a:xfrm>
            <a:off x="1763688" y="1235622"/>
            <a:ext cx="604639" cy="428633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en-US" altLang="ko-KR" sz="2800" b="1">
                <a:solidFill>
                  <a:schemeClr val="accent1"/>
                </a:solidFill>
                <a:cs typeface="Arial"/>
              </a:rPr>
              <a:t>01</a:t>
            </a:r>
            <a:endParaRPr lang="en-US" altLang="ko-KR" sz="28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62" name="TextBox 4"/>
          <p:cNvSpPr txBox="1"/>
          <p:nvPr/>
        </p:nvSpPr>
        <p:spPr>
          <a:xfrm>
            <a:off x="1763688" y="1775682"/>
            <a:ext cx="604639" cy="429151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en-US" altLang="ko-KR" sz="2800" b="1">
                <a:solidFill>
                  <a:schemeClr val="accent2"/>
                </a:solidFill>
                <a:cs typeface="Arial"/>
              </a:rPr>
              <a:t>02</a:t>
            </a:r>
            <a:endParaRPr lang="en-US" altLang="ko-KR" sz="2800" b="1">
              <a:solidFill>
                <a:schemeClr val="accent2"/>
              </a:solidFill>
              <a:cs typeface="Arial"/>
            </a:endParaRPr>
          </a:p>
        </p:txBody>
      </p:sp>
      <p:sp>
        <p:nvSpPr>
          <p:cNvPr id="63" name="TextBox 4"/>
          <p:cNvSpPr txBox="1"/>
          <p:nvPr/>
        </p:nvSpPr>
        <p:spPr>
          <a:xfrm>
            <a:off x="1763688" y="2855802"/>
            <a:ext cx="604639" cy="429272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en-US" altLang="ko-KR" sz="2800" b="1">
                <a:solidFill>
                  <a:schemeClr val="accent3"/>
                </a:solidFill>
                <a:cs typeface="Arial"/>
              </a:rPr>
              <a:t>0</a:t>
            </a:r>
            <a:r>
              <a:rPr lang="ko-KR" altLang="en-US" sz="2800" b="1">
                <a:solidFill>
                  <a:schemeClr val="accent3"/>
                </a:solidFill>
                <a:cs typeface="Arial"/>
              </a:rPr>
              <a:t>4</a:t>
            </a:r>
            <a:endParaRPr lang="ko-KR" altLang="en-US" sz="2800" b="1">
              <a:solidFill>
                <a:schemeClr val="accent3"/>
              </a:solidFill>
              <a:cs typeface="Arial"/>
            </a:endParaRPr>
          </a:p>
        </p:txBody>
      </p:sp>
      <p:sp>
        <p:nvSpPr>
          <p:cNvPr id="64" name="TextBox 4"/>
          <p:cNvSpPr txBox="1"/>
          <p:nvPr/>
        </p:nvSpPr>
        <p:spPr>
          <a:xfrm>
            <a:off x="1763688" y="3396233"/>
            <a:ext cx="604639" cy="428811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en-US" altLang="ko-KR" sz="2800" b="1">
                <a:solidFill>
                  <a:schemeClr val="accent4"/>
                </a:solidFill>
                <a:cs typeface="Arial"/>
              </a:rPr>
              <a:t>0</a:t>
            </a:r>
            <a:r>
              <a:rPr lang="ko-KR" altLang="en-US" sz="2800" b="1">
                <a:solidFill>
                  <a:schemeClr val="accent4"/>
                </a:solidFill>
                <a:cs typeface="Arial"/>
              </a:rPr>
              <a:t>5</a:t>
            </a:r>
            <a:endParaRPr lang="ko-KR" altLang="en-US" sz="2800" b="1">
              <a:solidFill>
                <a:schemeClr val="accent4"/>
              </a:solidFill>
              <a:cs typeface="Arial"/>
            </a:endParaRPr>
          </a:p>
        </p:txBody>
      </p:sp>
      <p:sp>
        <p:nvSpPr>
          <p:cNvPr id="66" name="TextBox 10"/>
          <p:cNvSpPr txBox="1"/>
          <p:nvPr/>
        </p:nvSpPr>
        <p:spPr>
          <a:xfrm>
            <a:off x="2564378" y="2391937"/>
            <a:ext cx="1875438" cy="30099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주요 기능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67" name="TextBox 4"/>
          <p:cNvSpPr txBox="1"/>
          <p:nvPr/>
        </p:nvSpPr>
        <p:spPr>
          <a:xfrm>
            <a:off x="1763688" y="2315742"/>
            <a:ext cx="604639" cy="428965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b="1">
                <a:solidFill>
                  <a:schemeClr val="accent2"/>
                </a:solidFill>
                <a:cs typeface="Arial"/>
              </a:rPr>
              <a:t>0</a:t>
            </a:r>
            <a:r>
              <a:rPr lang="ko-KR" altLang="en-US" sz="2800" b="1">
                <a:solidFill>
                  <a:schemeClr val="accent2"/>
                </a:solidFill>
                <a:cs typeface="Arial"/>
              </a:rPr>
              <a:t>3</a:t>
            </a:r>
            <a:endParaRPr lang="ko-KR" altLang="en-US" sz="2800" b="1">
              <a:solidFill>
                <a:schemeClr val="accent2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1" animBg="1"/>
      <p:bldP spid="56" grpId="2" animBg="1"/>
      <p:bldP spid="59" grpId="3" animBg="1"/>
      <p:bldP spid="61" grpId="4" animBg="1"/>
      <p:bldP spid="62" grpId="5" animBg="1"/>
      <p:bldP spid="63" grpId="6" animBg="1"/>
      <p:bldP spid="64" grpId="7" animBg="1"/>
      <p:bldP spid="66" grpId="8" animBg="1"/>
      <p:bldP spid="67" grpId="9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08276" y="2312876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개발 환경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Rectangle 18"/>
          <p:cNvSpPr/>
          <p:nvPr/>
        </p:nvSpPr>
        <p:spPr>
          <a:xfrm>
            <a:off x="1799692" y="2305350"/>
            <a:ext cx="669600" cy="532800"/>
          </a:xfrm>
          <a:custGeom>
            <a:avLst/>
            <a:gd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/>
          <p:nvPr/>
        </p:nvSpPr>
        <p:spPr>
          <a:xfrm>
            <a:off x="143508" y="951570"/>
            <a:ext cx="8856984" cy="4032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개발환경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15980" y="1124744"/>
            <a:ext cx="828092" cy="828092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516" y="1408983"/>
            <a:ext cx="1080000" cy="1083913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5400" y="3212976"/>
            <a:ext cx="864096" cy="864096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43772" y="2348880"/>
            <a:ext cx="1360951" cy="108012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12528" y="3537710"/>
            <a:ext cx="1879616" cy="115143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08168" y="2348880"/>
            <a:ext cx="1080120" cy="108012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215680" y="3969061"/>
            <a:ext cx="1724402" cy="72007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78947" y="1232756"/>
            <a:ext cx="3268980" cy="89154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068108" y="1016732"/>
            <a:ext cx="1873696" cy="1190347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135561" y="2424856"/>
            <a:ext cx="1224135" cy="1184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15780" y="2708920"/>
            <a:ext cx="4068452" cy="39604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b="1">
                <a:latin typeface="맑은 고딕"/>
                <a:ea typeface="맑은 고딕"/>
                <a:cs typeface="맑은 고딕"/>
              </a:rPr>
              <a:t>- 현황 및 문제점[개발 배경]</a:t>
            </a:r>
            <a:endParaRPr lang="ko-KR" altLang="en-US" sz="2400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691760" y="2233350"/>
            <a:ext cx="720000" cy="6768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07768" y="2240868"/>
            <a:ext cx="2880320" cy="396044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 sz="3600" b="1">
                <a:latin typeface="맑은 고딕"/>
                <a:ea typeface="맑은 고딕"/>
                <a:cs typeface="맑은 고딕"/>
              </a:rPr>
              <a:t>연구 개요</a:t>
            </a:r>
            <a:endParaRPr lang="ko-KR" altLang="en-US" sz="3600" b="1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현황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제품사용 설명서에 대한 시장 설문 조사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&lt;조사 : 한국</a:t>
            </a:r>
            <a:r>
              <a:rPr lang="en-US" altLang="ko-KR"/>
              <a:t>TC</a:t>
            </a:r>
            <a:r>
              <a:rPr lang="ko-KR" altLang="en-US"/>
              <a:t>협회 / 한샘</a:t>
            </a:r>
            <a:r>
              <a:rPr lang="en-US" altLang="ko-KR"/>
              <a:t>EUG</a:t>
            </a:r>
            <a:r>
              <a:rPr lang="ko-KR" altLang="en-US"/>
              <a:t> 공동설문조사&gt;</a:t>
            </a:r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 rot="0">
            <a:off x="1487488" y="3157869"/>
            <a:ext cx="1711655" cy="1985631"/>
            <a:chOff x="1494677" y="3157869"/>
            <a:chExt cx="1711655" cy="1985631"/>
          </a:xfrm>
          <a:solidFill>
            <a:schemeClr val="bg1"/>
          </a:solidFill>
        </p:grpSpPr>
        <p:grpSp>
          <p:nvGrpSpPr>
            <p:cNvPr id="6" name="Group 5"/>
            <p:cNvGrpSpPr/>
            <p:nvPr/>
          </p:nvGrpSpPr>
          <p:grpSpPr>
            <a:xfrm rot="0">
              <a:off x="1494677" y="3328916"/>
              <a:ext cx="1711655" cy="576414"/>
              <a:chOff x="1710701" y="3328916"/>
              <a:chExt cx="1711655" cy="576414"/>
            </a:xfrm>
            <a:grpFill/>
          </p:grpSpPr>
          <p:sp>
            <p:nvSpPr>
              <p:cNvPr id="8" name="Isosceles Triangle 6"/>
              <p:cNvSpPr/>
              <p:nvPr/>
            </p:nvSpPr>
            <p:spPr>
              <a:xfrm rot="18454892">
                <a:off x="2095991" y="2943627"/>
                <a:ext cx="217714" cy="988293"/>
              </a:xfrm>
              <a:custGeom>
                <a:avLst/>
                <a:gdLst>
                  <a:gd name="connsiteX0" fmla="*/ 0 w 191312"/>
                  <a:gd name="connsiteY0" fmla="*/ 914400 h 914400"/>
                  <a:gd name="connsiteX1" fmla="*/ 95656 w 191312"/>
                  <a:gd name="connsiteY1" fmla="*/ 0 h 914400"/>
                  <a:gd name="connsiteX2" fmla="*/ 191312 w 191312"/>
                  <a:gd name="connsiteY2" fmla="*/ 914400 h 914400"/>
                  <a:gd name="connsiteX3" fmla="*/ 0 w 191312"/>
                  <a:gd name="connsiteY3" fmla="*/ 914400 h 914400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7597"/>
                  <a:gd name="connsiteY0" fmla="*/ 957191 h 957191"/>
                  <a:gd name="connsiteX1" fmla="*/ 116391 w 217597"/>
                  <a:gd name="connsiteY1" fmla="*/ 0 h 957191"/>
                  <a:gd name="connsiteX2" fmla="*/ 212047 w 217597"/>
                  <a:gd name="connsiteY2" fmla="*/ 914400 h 957191"/>
                  <a:gd name="connsiteX3" fmla="*/ 0 w 217597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17714"/>
                  <a:gd name="connsiteY0" fmla="*/ 988293 h 988293"/>
                  <a:gd name="connsiteX1" fmla="*/ 52204 w 217714"/>
                  <a:gd name="connsiteY1" fmla="*/ 0 h 988293"/>
                  <a:gd name="connsiteX2" fmla="*/ 212047 w 217714"/>
                  <a:gd name="connsiteY2" fmla="*/ 945502 h 988293"/>
                  <a:gd name="connsiteX3" fmla="*/ 0 w 217714"/>
                  <a:gd name="connsiteY3" fmla="*/ 988293 h 9882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714" h="988293">
                    <a:moveTo>
                      <a:pt x="0" y="988293"/>
                    </a:moveTo>
                    <a:cubicBezTo>
                      <a:pt x="139291" y="712641"/>
                      <a:pt x="32862" y="344342"/>
                      <a:pt x="52204" y="0"/>
                    </a:cubicBezTo>
                    <a:cubicBezTo>
                      <a:pt x="154101" y="291170"/>
                      <a:pt x="241087" y="580398"/>
                      <a:pt x="212047" y="945502"/>
                    </a:cubicBezTo>
                    <a:lnTo>
                      <a:pt x="0" y="9882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3285420">
                <a:off x="2823153" y="3306127"/>
                <a:ext cx="285516" cy="912891"/>
              </a:xfrm>
              <a:custGeom>
                <a:avLst/>
                <a:gdLst>
                  <a:gd name="connsiteX0" fmla="*/ 0 w 151940"/>
                  <a:gd name="connsiteY0" fmla="*/ 914400 h 914400"/>
                  <a:gd name="connsiteX1" fmla="*/ 75970 w 151940"/>
                  <a:gd name="connsiteY1" fmla="*/ 0 h 914400"/>
                  <a:gd name="connsiteX2" fmla="*/ 151940 w 151940"/>
                  <a:gd name="connsiteY2" fmla="*/ 914400 h 914400"/>
                  <a:gd name="connsiteX3" fmla="*/ 0 w 151940"/>
                  <a:gd name="connsiteY3" fmla="*/ 914400 h 914400"/>
                  <a:gd name="connsiteX0" fmla="*/ 81911 w 233851"/>
                  <a:gd name="connsiteY0" fmla="*/ 914400 h 914400"/>
                  <a:gd name="connsiteX1" fmla="*/ 157881 w 233851"/>
                  <a:gd name="connsiteY1" fmla="*/ 0 h 914400"/>
                  <a:gd name="connsiteX2" fmla="*/ 233851 w 233851"/>
                  <a:gd name="connsiteY2" fmla="*/ 914400 h 914400"/>
                  <a:gd name="connsiteX3" fmla="*/ 81911 w 233851"/>
                  <a:gd name="connsiteY3" fmla="*/ 914400 h 914400"/>
                  <a:gd name="connsiteX0" fmla="*/ 141034 w 292974"/>
                  <a:gd name="connsiteY0" fmla="*/ 914400 h 914400"/>
                  <a:gd name="connsiteX1" fmla="*/ 217004 w 292974"/>
                  <a:gd name="connsiteY1" fmla="*/ 0 h 914400"/>
                  <a:gd name="connsiteX2" fmla="*/ 292974 w 292974"/>
                  <a:gd name="connsiteY2" fmla="*/ 914400 h 914400"/>
                  <a:gd name="connsiteX3" fmla="*/ 141034 w 292974"/>
                  <a:gd name="connsiteY3" fmla="*/ 914400 h 914400"/>
                  <a:gd name="connsiteX0" fmla="*/ 170156 w 268955"/>
                  <a:gd name="connsiteY0" fmla="*/ 912891 h 914400"/>
                  <a:gd name="connsiteX1" fmla="*/ 192985 w 268955"/>
                  <a:gd name="connsiteY1" fmla="*/ 0 h 914400"/>
                  <a:gd name="connsiteX2" fmla="*/ 268955 w 268955"/>
                  <a:gd name="connsiteY2" fmla="*/ 914400 h 914400"/>
                  <a:gd name="connsiteX3" fmla="*/ 170156 w 268955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516" h="912891">
                    <a:moveTo>
                      <a:pt x="109034" y="912891"/>
                    </a:moveTo>
                    <a:cubicBezTo>
                      <a:pt x="-48569" y="609033"/>
                      <a:pt x="-30420" y="351238"/>
                      <a:pt x="131863" y="0"/>
                    </a:cubicBezTo>
                    <a:cubicBezTo>
                      <a:pt x="48826" y="384462"/>
                      <a:pt x="119645" y="643294"/>
                      <a:pt x="285516" y="878155"/>
                    </a:cubicBezTo>
                    <a:lnTo>
                      <a:pt x="109034" y="9128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7" name="Isosceles Triangle 2"/>
            <p:cNvSpPr/>
            <p:nvPr/>
          </p:nvSpPr>
          <p:spPr>
            <a:xfrm>
              <a:off x="2176891" y="3157869"/>
              <a:ext cx="522901" cy="1985631"/>
            </a:xfrm>
            <a:custGeom>
              <a:avLst/>
              <a:gdLst>
                <a:gd name="connsiteX0" fmla="*/ 0 w 576064"/>
                <a:gd name="connsiteY0" fmla="*/ 2283718 h 2283718"/>
                <a:gd name="connsiteX1" fmla="*/ 288032 w 576064"/>
                <a:gd name="connsiteY1" fmla="*/ 0 h 2283718"/>
                <a:gd name="connsiteX2" fmla="*/ 576064 w 576064"/>
                <a:gd name="connsiteY2" fmla="*/ 2283718 h 2283718"/>
                <a:gd name="connsiteX3" fmla="*/ 0 w 576064"/>
                <a:gd name="connsiteY3" fmla="*/ 2283718 h 2283718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288032 w 576064"/>
                <a:gd name="connsiteY2" fmla="*/ 74052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25873 h 2325873"/>
                <a:gd name="connsiteX1" fmla="*/ 73838 w 522901"/>
                <a:gd name="connsiteY1" fmla="*/ 0 h 2325873"/>
                <a:gd name="connsiteX2" fmla="*/ 298665 w 522901"/>
                <a:gd name="connsiteY2" fmla="*/ 467457 h 2325873"/>
                <a:gd name="connsiteX3" fmla="*/ 522901 w 522901"/>
                <a:gd name="connsiteY3" fmla="*/ 2325873 h 2325873"/>
                <a:gd name="connsiteX4" fmla="*/ 0 w 522901"/>
                <a:gd name="connsiteY4" fmla="*/ 2325873 h 2325873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953734 h 1953734"/>
                <a:gd name="connsiteX1" fmla="*/ 169531 w 522901"/>
                <a:gd name="connsiteY1" fmla="*/ 0 h 1953734"/>
                <a:gd name="connsiteX2" fmla="*/ 298665 w 522901"/>
                <a:gd name="connsiteY2" fmla="*/ 95318 h 1953734"/>
                <a:gd name="connsiteX3" fmla="*/ 522901 w 522901"/>
                <a:gd name="connsiteY3" fmla="*/ 1953734 h 1953734"/>
                <a:gd name="connsiteX4" fmla="*/ 0 w 522901"/>
                <a:gd name="connsiteY4" fmla="*/ 1953734 h 1953734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98665 w 522901"/>
                <a:gd name="connsiteY2" fmla="*/ 116583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77400 w 522901"/>
                <a:gd name="connsiteY2" fmla="*/ 148481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27740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31993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1" h="1985631">
                  <a:moveTo>
                    <a:pt x="0" y="1985631"/>
                  </a:moveTo>
                  <a:cubicBezTo>
                    <a:pt x="84864" y="1607290"/>
                    <a:pt x="159094" y="1314006"/>
                    <a:pt x="105736" y="0"/>
                  </a:cubicBezTo>
                  <a:lnTo>
                    <a:pt x="319930" y="159113"/>
                  </a:lnTo>
                  <a:cubicBezTo>
                    <a:pt x="345057" y="1565394"/>
                    <a:pt x="433978" y="1610708"/>
                    <a:pt x="522901" y="1985631"/>
                  </a:cubicBezTo>
                  <a:lnTo>
                    <a:pt x="0" y="19856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1476760" y="1491629"/>
            <a:ext cx="1872208" cy="18722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2843613" y="2701169"/>
            <a:ext cx="1224331" cy="122433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683568" y="2419007"/>
            <a:ext cx="1088847" cy="108884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20084" y="2055313"/>
            <a:ext cx="1447931" cy="6964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/>
                </a:solidFill>
                <a:cs typeface="Arial"/>
              </a:rPr>
              <a:t>5</a:t>
            </a:r>
            <a:r>
              <a:rPr lang="ko-KR" altLang="en-US" sz="4000" b="1">
                <a:solidFill>
                  <a:schemeClr val="accent1"/>
                </a:solidFill>
                <a:cs typeface="Arial"/>
              </a:rPr>
              <a:t>4.6</a:t>
            </a:r>
            <a:r>
              <a:rPr lang="en-US" altLang="ko-KR" sz="2400" b="1">
                <a:solidFill>
                  <a:schemeClr val="accent1"/>
                </a:solidFill>
                <a:cs typeface="Arial"/>
              </a:rPr>
              <a:t>%</a:t>
            </a:r>
            <a:endParaRPr lang="en-US" altLang="ko-KR" sz="24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9812" y="2990346"/>
            <a:ext cx="1162349" cy="575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cs typeface="Arial"/>
              </a:rPr>
              <a:t>11.9</a:t>
            </a:r>
            <a:r>
              <a:rPr lang="en-US" altLang="ko-KR" b="1">
                <a:solidFill>
                  <a:schemeClr val="bg1"/>
                </a:solidFill>
                <a:cs typeface="Arial"/>
              </a:rPr>
              <a:t>%</a:t>
            </a:r>
            <a:endParaRPr lang="en-US" altLang="ko-KR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5996" y="2139702"/>
            <a:ext cx="1449322" cy="703287"/>
          </a:xfrm>
          <a:prstGeom prst="rect">
            <a:avLst/>
          </a:prstGeom>
          <a:noFill/>
          <a:effectLst>
            <a:softEdge rad="381000"/>
          </a:effectLst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/>
                </a:solidFill>
                <a:cs typeface="Arial"/>
              </a:rPr>
              <a:t>5</a:t>
            </a:r>
            <a:r>
              <a:rPr lang="ko-KR" altLang="en-US" sz="4000" b="1">
                <a:solidFill>
                  <a:schemeClr val="accent1"/>
                </a:solidFill>
                <a:cs typeface="Arial"/>
              </a:rPr>
              <a:t>4.6</a:t>
            </a:r>
            <a:r>
              <a:rPr lang="en-US" altLang="ko-KR" sz="2400" b="1">
                <a:solidFill>
                  <a:schemeClr val="accent1"/>
                </a:solidFill>
                <a:cs typeface="Arial"/>
              </a:rPr>
              <a:t>%</a:t>
            </a:r>
            <a:endParaRPr lang="en-US" altLang="ko-KR" sz="24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25485" y="2392680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설명 부족으로 이해 어려움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015" y="1516380"/>
            <a:ext cx="2808312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cs typeface="Arial"/>
              </a:rPr>
              <a:t>대다수가 불편함을 느낌</a:t>
            </a:r>
            <a:endParaRPr lang="ko-KR" altLang="en-US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770790" y="2501657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27584" y="2643939"/>
            <a:ext cx="959306" cy="575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7.2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%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4" name="TextBox 18"/>
          <p:cNvSpPr txBox="1"/>
          <p:nvPr/>
        </p:nvSpPr>
        <p:spPr>
          <a:xfrm>
            <a:off x="4774483" y="2931790"/>
            <a:ext cx="1129665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accent1"/>
                </a:solidFill>
                <a:cs typeface="Arial"/>
              </a:rPr>
              <a:t>11.9</a:t>
            </a:r>
            <a:r>
              <a:rPr lang="ko-KR" altLang="en-US" sz="2000" b="1">
                <a:solidFill>
                  <a:schemeClr val="accent1"/>
                </a:solidFill>
                <a:cs typeface="Arial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5961489" y="3093549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원하는 정보 찾기 힘듦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46" name="TextBox 18"/>
          <p:cNvSpPr txBox="1"/>
          <p:nvPr/>
        </p:nvSpPr>
        <p:spPr>
          <a:xfrm>
            <a:off x="4769336" y="3427266"/>
            <a:ext cx="1134812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accent1"/>
                </a:solidFill>
                <a:cs typeface="Arial"/>
              </a:rPr>
              <a:t>11.9</a:t>
            </a:r>
            <a:r>
              <a:rPr lang="ko-KR" altLang="en-US" sz="2000" b="1">
                <a:solidFill>
                  <a:schemeClr val="accent1"/>
                </a:solidFill>
                <a:cs typeface="Arial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47" name="TextBox 19"/>
          <p:cNvSpPr txBox="1"/>
          <p:nvPr/>
        </p:nvSpPr>
        <p:spPr>
          <a:xfrm>
            <a:off x="5956342" y="3589025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글씨가 작아 읽기 어려움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48" name="TextBox 18"/>
          <p:cNvSpPr txBox="1"/>
          <p:nvPr/>
        </p:nvSpPr>
        <p:spPr>
          <a:xfrm>
            <a:off x="5217373" y="4443762"/>
            <a:ext cx="655741" cy="3962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chemeClr val="accent1"/>
                </a:solidFill>
                <a:cs typeface="Arial"/>
              </a:rPr>
              <a:t>5.7</a:t>
            </a:r>
            <a:r>
              <a:rPr lang="ko-KR" altLang="en-US" sz="1000" b="1">
                <a:solidFill>
                  <a:schemeClr val="accent1"/>
                </a:solidFill>
                <a:cs typeface="Arial"/>
              </a:rPr>
              <a:t>%</a:t>
            </a:r>
            <a:endParaRPr lang="ko-KR" altLang="en-US" sz="10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49" name="TextBox 19"/>
          <p:cNvSpPr txBox="1"/>
          <p:nvPr/>
        </p:nvSpPr>
        <p:spPr>
          <a:xfrm>
            <a:off x="6028350" y="4533709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찾는 내용이 없음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50" name="TextBox 18"/>
          <p:cNvSpPr txBox="1"/>
          <p:nvPr/>
        </p:nvSpPr>
        <p:spPr>
          <a:xfrm>
            <a:off x="5124395" y="3938701"/>
            <a:ext cx="743749" cy="46946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500" b="1">
                <a:solidFill>
                  <a:schemeClr val="accent1"/>
                </a:solidFill>
                <a:cs typeface="Arial"/>
              </a:rPr>
              <a:t>7.2</a:t>
            </a:r>
            <a:r>
              <a:rPr lang="ko-KR" altLang="en-US" sz="1000" b="1">
                <a:solidFill>
                  <a:schemeClr val="accent1"/>
                </a:solidFill>
                <a:cs typeface="Arial"/>
              </a:rPr>
              <a:t>%</a:t>
            </a:r>
            <a:endParaRPr lang="ko-KR" altLang="en-US" sz="10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51" name="TextBox 19"/>
          <p:cNvSpPr txBox="1"/>
          <p:nvPr/>
        </p:nvSpPr>
        <p:spPr>
          <a:xfrm>
            <a:off x="5997493" y="4047914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기타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67844" y="1953154"/>
            <a:ext cx="936105" cy="93610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3239852" y="2031690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75856" y="2211710"/>
            <a:ext cx="828092" cy="453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b="1">
                <a:solidFill>
                  <a:srgbClr val="1c2023"/>
                </a:solidFill>
                <a:cs typeface="Arial"/>
              </a:rPr>
              <a:t>5.7</a:t>
            </a:r>
            <a:r>
              <a:rPr lang="en-US" altLang="ko-KR" sz="1400" b="1">
                <a:solidFill>
                  <a:srgbClr val="1c2023"/>
                </a:solidFill>
                <a:cs typeface="Arial"/>
              </a:rPr>
              <a:t>%</a:t>
            </a:r>
            <a:endParaRPr lang="en-US" altLang="ko-KR" sz="1400" b="1">
              <a:solidFill>
                <a:srgbClr val="1c2023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1" animBg="1"/>
      <p:bldP spid="10" grpId="2" animBg="1"/>
      <p:bldP spid="16" grpId="3" animBg="1"/>
      <p:bldP spid="19" grpId="4" animBg="1"/>
      <p:bldP spid="20" grpId="5" animBg="1"/>
      <p:bldP spid="11" grpId="6" animBg="1"/>
      <p:bldP spid="18" grpId="7" animBg="1"/>
      <p:bldP spid="44" grpId="8" animBg="1"/>
      <p:bldP spid="45" grpId="9" animBg="1"/>
      <p:bldP spid="46" grpId="10" animBg="1"/>
      <p:bldP spid="47" grpId="11" animBg="1"/>
      <p:bldP spid="15" grpId="12" animBg="1"/>
      <p:bldP spid="42" grpId="13" animBg="1"/>
      <p:bldP spid="43" grpId="14" animBg="1"/>
      <p:bldP spid="50" grpId="15" animBg="1"/>
      <p:bldP spid="51" grpId="16" animBg="1"/>
      <p:bldP spid="12" grpId="17" animBg="1"/>
      <p:bldP spid="14" grpId="18" animBg="1"/>
      <p:bldP spid="17" grpId="19" animBg="1"/>
      <p:bldP spid="48" grpId="20" animBg="1"/>
      <p:bldP spid="49" grpId="21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</p:txBody>
      </p:sp>
      <p:sp>
        <p:nvSpPr>
          <p:cNvPr id="4" name="TextBox 5"/>
          <p:cNvSpPr txBox="1"/>
          <p:nvPr/>
        </p:nvSpPr>
        <p:spPr>
          <a:xfrm>
            <a:off x="901854" y="3059797"/>
            <a:ext cx="1761934" cy="5200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cs typeface="Arial"/>
              </a:rPr>
              <a:t>설명 부족</a:t>
            </a:r>
            <a:endParaRPr lang="ko-KR" altLang="en-US" sz="28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306212" y="3052368"/>
            <a:ext cx="2520280" cy="4914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2600" b="1">
                <a:solidFill>
                  <a:schemeClr val="bg1"/>
                </a:solidFill>
                <a:cs typeface="Arial"/>
              </a:rPr>
              <a:t>찾는 내용 없음</a:t>
            </a:r>
            <a:endParaRPr lang="ko-KR" altLang="en-US" sz="26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101856" y="3079033"/>
            <a:ext cx="3000199" cy="8248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불필요한 내용 많음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  <a:p>
            <a:pPr lvl="0" algn="ctr"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글만 있음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사용자 입장</a:t>
            </a:r>
            <a:endParaRPr lang="ko-KR" altLang="en-US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532" y="1287596"/>
            <a:ext cx="2814332" cy="180000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18180" y="1288372"/>
            <a:ext cx="2796643" cy="1787434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1876" y="1268039"/>
            <a:ext cx="2592288" cy="1807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1" animBg="1"/>
      <p:bldP spid="5" grpId="2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</p:txBody>
      </p:sp>
      <p:sp>
        <p:nvSpPr>
          <p:cNvPr id="5" name="TextBox 6"/>
          <p:cNvSpPr txBox="1"/>
          <p:nvPr/>
        </p:nvSpPr>
        <p:spPr>
          <a:xfrm>
            <a:off x="711841" y="3391845"/>
            <a:ext cx="2647855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고객의 요구사항에 대해 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lvl="0"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접근이 어려움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기업 입장</a:t>
            </a:r>
            <a:endParaRPr lang="ko-KR" altLang="en-US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2832" y="1617165"/>
            <a:ext cx="2430000" cy="1620000"/>
          </a:xfrm>
          <a:prstGeom prst="rect">
            <a:avLst/>
          </a:prstGeom>
        </p:spPr>
      </p:pic>
      <p:sp>
        <p:nvSpPr>
          <p:cNvPr id="28" name="TextBox 6"/>
          <p:cNvSpPr txBox="1"/>
          <p:nvPr/>
        </p:nvSpPr>
        <p:spPr>
          <a:xfrm>
            <a:off x="3387854" y="3386517"/>
            <a:ext cx="2564130" cy="5772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고객의 질문사항을 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lvl="0"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기업에서 하나하나 봐야함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74832" y="1606365"/>
            <a:ext cx="2083322" cy="1620000"/>
          </a:xfrm>
          <a:prstGeom prst="rect">
            <a:avLst/>
          </a:prstGeom>
        </p:spPr>
      </p:pic>
      <p:sp>
        <p:nvSpPr>
          <p:cNvPr id="30" name="TextBox 8"/>
          <p:cNvSpPr txBox="1"/>
          <p:nvPr/>
        </p:nvSpPr>
        <p:spPr>
          <a:xfrm>
            <a:off x="6384032" y="3350513"/>
            <a:ext cx="1554480" cy="5772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추가 인력, 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lvl="0"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추가 부서 필요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64125" y="1622500"/>
            <a:ext cx="2292115" cy="1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1" animBg="1"/>
      <p:bldP spid="30" grpId="2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35760" y="2734995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2400" b="1">
                <a:latin typeface="맑은 고딕"/>
                <a:ea typeface="맑은 고딕"/>
                <a:cs typeface="맑은 고딕"/>
              </a:rPr>
              <a:t>- 해결방안 및 이점</a:t>
            </a:r>
            <a:endParaRPr lang="ko-KR" altLang="en-US" sz="2400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Rounded Rectangle 51"/>
          <p:cNvSpPr/>
          <p:nvPr/>
        </p:nvSpPr>
        <p:spPr>
          <a:xfrm rot="16200000" flipH="1">
            <a:off x="1778092" y="2226150"/>
            <a:ext cx="734400" cy="691200"/>
          </a:xfrm>
          <a:custGeom>
            <a:avLst/>
            <a:gd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07768" y="2240868"/>
            <a:ext cx="2880320" cy="396044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 sz="3600" b="1">
                <a:latin typeface="맑은 고딕"/>
                <a:ea typeface="맑은 고딕"/>
                <a:cs typeface="맑은 고딕"/>
              </a:rPr>
              <a:t>연구 개요</a:t>
            </a:r>
            <a:endParaRPr lang="ko-KR" altLang="en-US" sz="3600" b="1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36032" y="130324"/>
            <a:ext cx="2471936" cy="56237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해결 방안</a:t>
            </a:r>
            <a:endParaRPr lang="ko-KR" altLang="en-US"/>
          </a:p>
        </p:txBody>
      </p:sp>
      <p:grpSp>
        <p:nvGrpSpPr>
          <p:cNvPr id="53" name=""/>
          <p:cNvGrpSpPr/>
          <p:nvPr/>
        </p:nvGrpSpPr>
        <p:grpSpPr>
          <a:xfrm rot="0">
            <a:off x="803412" y="1122105"/>
            <a:ext cx="527720" cy="504056"/>
            <a:chOff x="815752" y="1196752"/>
            <a:chExt cx="527720" cy="504056"/>
          </a:xfrm>
        </p:grpSpPr>
        <p:sp>
          <p:nvSpPr>
            <p:cNvPr id="5" name="Oval 4"/>
            <p:cNvSpPr/>
            <p:nvPr/>
          </p:nvSpPr>
          <p:spPr>
            <a:xfrm>
              <a:off x="815752" y="1196752"/>
              <a:ext cx="527720" cy="50405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Round Same Side Corner Rectangle 6"/>
            <p:cNvSpPr>
              <a:spLocks noChangeAspect="1"/>
            </p:cNvSpPr>
            <p:nvPr/>
          </p:nvSpPr>
          <p:spPr>
            <a:xfrm rot="2700000">
              <a:off x="1039768" y="1323483"/>
              <a:ext cx="63157" cy="253208"/>
            </a:xfrm>
            <a:custGeom>
              <a:avLst/>
              <a:gd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93620" y="2094213"/>
            <a:ext cx="1778044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제품을 단순한 글보다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영상과 사진으로 설명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79476" y="1806181"/>
            <a:ext cx="1703559" cy="3390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14160" indent="-314160" algn="ctr">
              <a:buFont typeface="Arial"/>
              <a:buNone/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영상 및 사진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TextBox 22"/>
          <p:cNvSpPr txBox="1"/>
          <p:nvPr/>
        </p:nvSpPr>
        <p:spPr>
          <a:xfrm>
            <a:off x="6528048" y="1806181"/>
            <a:ext cx="1679895" cy="33887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14160" indent="-314160" algn="ctr">
              <a:buFont typeface="Arial"/>
              <a:buNone/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보기 쉬운 </a:t>
            </a:r>
            <a:r>
              <a:rPr lang="en-US" altLang="ko-KR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UI</a:t>
            </a:r>
            <a:endParaRPr lang="en-US" altLang="ko-KR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0" name="TextBox 17"/>
          <p:cNvSpPr txBox="1"/>
          <p:nvPr/>
        </p:nvSpPr>
        <p:spPr>
          <a:xfrm>
            <a:off x="6528048" y="1048946"/>
            <a:ext cx="1584176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불필요하거나 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없는 내용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54" name=""/>
          <p:cNvGrpSpPr/>
          <p:nvPr/>
        </p:nvGrpSpPr>
        <p:grpSpPr>
          <a:xfrm rot="0">
            <a:off x="5736016" y="1086101"/>
            <a:ext cx="504000" cy="503999"/>
            <a:chOff x="5159896" y="953475"/>
            <a:chExt cx="936104" cy="936103"/>
          </a:xfrm>
        </p:grpSpPr>
        <p:sp>
          <p:nvSpPr>
            <p:cNvPr id="49" name="Oval 5"/>
            <p:cNvSpPr/>
            <p:nvPr/>
          </p:nvSpPr>
          <p:spPr>
            <a:xfrm>
              <a:off x="5159896" y="953475"/>
              <a:ext cx="936104" cy="9361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2400"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51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75920" y="1169499"/>
              <a:ext cx="504056" cy="504056"/>
            </a:xfrm>
            <a:prstGeom prst="rect">
              <a:avLst/>
            </a:prstGeom>
            <a:solidFill>
              <a:schemeClr val="accent1"/>
            </a:solidFill>
          </p:spPr>
        </p:pic>
      </p:grpSp>
      <p:sp>
        <p:nvSpPr>
          <p:cNvPr id="52" name=""/>
          <p:cNvSpPr txBox="1"/>
          <p:nvPr/>
        </p:nvSpPr>
        <p:spPr>
          <a:xfrm>
            <a:off x="6240016" y="2113811"/>
            <a:ext cx="2196244" cy="451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한 눈에 보이는 매뉴얼.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부가 내용은 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pdf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에서 확인 가능</a:t>
            </a:r>
            <a:endParaRPr lang="ko-KR"/>
          </a:p>
        </p:txBody>
      </p:sp>
      <p:sp>
        <p:nvSpPr>
          <p:cNvPr id="55" name=""/>
          <p:cNvSpPr/>
          <p:nvPr/>
        </p:nvSpPr>
        <p:spPr>
          <a:xfrm>
            <a:off x="1235460" y="1842185"/>
            <a:ext cx="360040" cy="2520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/>
          </a:p>
        </p:txBody>
      </p:sp>
      <p:sp>
        <p:nvSpPr>
          <p:cNvPr id="56" name=""/>
          <p:cNvSpPr/>
          <p:nvPr/>
        </p:nvSpPr>
        <p:spPr>
          <a:xfrm>
            <a:off x="6276020" y="1842185"/>
            <a:ext cx="360040" cy="2520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/>
          </a:p>
        </p:txBody>
      </p:sp>
      <p:grpSp>
        <p:nvGrpSpPr>
          <p:cNvPr id="62" name=""/>
          <p:cNvGrpSpPr/>
          <p:nvPr/>
        </p:nvGrpSpPr>
        <p:grpSpPr>
          <a:xfrm rot="0">
            <a:off x="803412" y="2852936"/>
            <a:ext cx="504000" cy="504000"/>
            <a:chOff x="647564" y="2524134"/>
            <a:chExt cx="936104" cy="936104"/>
          </a:xfrm>
        </p:grpSpPr>
        <p:sp>
          <p:nvSpPr>
            <p:cNvPr id="57" name="Oval 6"/>
            <p:cNvSpPr/>
            <p:nvPr/>
          </p:nvSpPr>
          <p:spPr>
            <a:xfrm>
              <a:off x="647564" y="2524134"/>
              <a:ext cx="936104" cy="9361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2400"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5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7458" y="2702260"/>
              <a:ext cx="612068" cy="579853"/>
            </a:xfrm>
            <a:prstGeom prst="rect">
              <a:avLst/>
            </a:prstGeom>
            <a:solidFill>
              <a:schemeClr val="accent1"/>
            </a:solidFill>
          </p:spPr>
        </p:pic>
      </p:grpSp>
      <p:sp>
        <p:nvSpPr>
          <p:cNvPr id="59" name="TextBox 17"/>
          <p:cNvSpPr txBox="1"/>
          <p:nvPr/>
        </p:nvSpPr>
        <p:spPr>
          <a:xfrm>
            <a:off x="1379476" y="2851785"/>
            <a:ext cx="2088232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고객의 요구사항 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접근 어려움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0" name="TextBox 22"/>
          <p:cNvSpPr txBox="1"/>
          <p:nvPr/>
        </p:nvSpPr>
        <p:spPr>
          <a:xfrm>
            <a:off x="1487949" y="3429000"/>
            <a:ext cx="1907751" cy="4248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14160" indent="-314160" algn="ctr">
              <a:buFont typeface="Arial"/>
              <a:buNone/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리뷰와 한줄평</a:t>
            </a:r>
            <a:r>
              <a:rPr lang="ko-KR" altLang="en-US" sz="22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lang="ko-KR" altLang="en-US" sz="22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1" name="TextBox 21"/>
          <p:cNvSpPr txBox="1"/>
          <p:nvPr/>
        </p:nvSpPr>
        <p:spPr>
          <a:xfrm>
            <a:off x="875420" y="3825044"/>
            <a:ext cx="2714148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한눈에 보이는 별점과 한줄평으로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요구사항 쉽게 수용 가능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63" name="TextBox 17"/>
          <p:cNvSpPr txBox="1"/>
          <p:nvPr/>
        </p:nvSpPr>
        <p:spPr>
          <a:xfrm>
            <a:off x="1523492" y="1052736"/>
            <a:ext cx="1584176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설명 부족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글만 있는 점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4" name=""/>
          <p:cNvSpPr/>
          <p:nvPr/>
        </p:nvSpPr>
        <p:spPr>
          <a:xfrm>
            <a:off x="1235460" y="3537012"/>
            <a:ext cx="360040" cy="2520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/>
          </a:p>
        </p:txBody>
      </p:sp>
      <p:sp>
        <p:nvSpPr>
          <p:cNvPr id="65" name="TextBox 22"/>
          <p:cNvSpPr txBox="1"/>
          <p:nvPr/>
        </p:nvSpPr>
        <p:spPr>
          <a:xfrm>
            <a:off x="6564052" y="3501008"/>
            <a:ext cx="2039935" cy="3390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14160" indent="-314160" algn="ctr">
              <a:buFont typeface="Arial"/>
              <a:buNone/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쉬운 매뉴얼 등록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70" name=""/>
          <p:cNvGrpSpPr/>
          <p:nvPr/>
        </p:nvGrpSpPr>
        <p:grpSpPr>
          <a:xfrm rot="0">
            <a:off x="5736016" y="2816988"/>
            <a:ext cx="504000" cy="504000"/>
            <a:chOff x="5483932" y="2492896"/>
            <a:chExt cx="936104" cy="936104"/>
          </a:xfrm>
        </p:grpSpPr>
        <p:sp>
          <p:nvSpPr>
            <p:cNvPr id="66" name="Oval 7"/>
            <p:cNvSpPr/>
            <p:nvPr/>
          </p:nvSpPr>
          <p:spPr>
            <a:xfrm>
              <a:off x="5483932" y="2492896"/>
              <a:ext cx="936104" cy="9361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2400"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67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655852" y="2672917"/>
              <a:ext cx="576064" cy="576064"/>
            </a:xfrm>
            <a:prstGeom prst="rect">
              <a:avLst/>
            </a:prstGeom>
            <a:solidFill>
              <a:schemeClr val="accent1"/>
            </a:solidFill>
          </p:spPr>
        </p:pic>
      </p:grpSp>
      <p:sp>
        <p:nvSpPr>
          <p:cNvPr id="68" name="TextBox 19"/>
          <p:cNvSpPr txBox="1"/>
          <p:nvPr/>
        </p:nvSpPr>
        <p:spPr>
          <a:xfrm>
            <a:off x="6544248" y="2779777"/>
            <a:ext cx="1711992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별도의 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부서 인원 관리</a:t>
            </a:r>
            <a:endParaRPr lang="ko-KR" altLang="en-US" sz="16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9" name="TextBox 27"/>
          <p:cNvSpPr txBox="1"/>
          <p:nvPr/>
        </p:nvSpPr>
        <p:spPr>
          <a:xfrm>
            <a:off x="6240016" y="3789040"/>
            <a:ext cx="2284002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쉬운 인터페이스로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인력이 많이 필요하지 않음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6276020" y="3537012"/>
            <a:ext cx="360040" cy="2520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  <p:bldP spid="50" grpId="2" animBg="1"/>
      <p:bldP spid="48" grpId="3" animBg="1"/>
      <p:bldP spid="52" grpId="4" animBg="1"/>
      <p:bldP spid="59" grpId="5" animBg="1"/>
      <p:bldP spid="60" grpId="6" animBg="1"/>
      <p:bldP spid="61" grpId="7" animBg="1"/>
      <p:bldP spid="63" grpId="8" animBg="1"/>
      <p:bldP spid="68" grpId="9" animBg="1"/>
      <p:bldP spid="65" grpId="10" animBg="1"/>
      <p:bldP spid="69" grpId="11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 rot="18000000">
            <a:off x="4076428" y="1139178"/>
            <a:ext cx="994841" cy="357874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 rot="3600000">
            <a:off x="4076428" y="1139178"/>
            <a:ext cx="994841" cy="357874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이점</a:t>
            </a:r>
            <a:endParaRPr lang="ko-KR" altLang="en-US"/>
          </a:p>
        </p:txBody>
      </p:sp>
      <p:grpSp>
        <p:nvGrpSpPr>
          <p:cNvPr id="4" name="Group 3"/>
          <p:cNvGrpSpPr/>
          <p:nvPr/>
        </p:nvGrpSpPr>
        <p:grpSpPr>
          <a:xfrm rot="0">
            <a:off x="3961683" y="2316384"/>
            <a:ext cx="1224331" cy="1224331"/>
            <a:chOff x="3951208" y="2318222"/>
            <a:chExt cx="1224331" cy="1224331"/>
          </a:xfrm>
        </p:grpSpPr>
        <p:sp>
          <p:nvSpPr>
            <p:cNvPr id="5" name="Oval 4"/>
            <p:cNvSpPr/>
            <p:nvPr/>
          </p:nvSpPr>
          <p:spPr>
            <a:xfrm>
              <a:off x="3951208" y="2318222"/>
              <a:ext cx="1224331" cy="12243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32101" y="2404827"/>
              <a:ext cx="1057094" cy="105709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2506646" y="1614635"/>
            <a:ext cx="694202" cy="6942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2506646" y="3594114"/>
            <a:ext cx="694202" cy="6942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5937152" y="1614635"/>
            <a:ext cx="694202" cy="6942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5937152" y="3594114"/>
            <a:ext cx="694202" cy="6942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Rectangle 16"/>
          <p:cNvSpPr/>
          <p:nvPr/>
        </p:nvSpPr>
        <p:spPr>
          <a:xfrm rot="18900000" flipH="1">
            <a:off x="6171042" y="1742611"/>
            <a:ext cx="244448" cy="438249"/>
          </a:xfrm>
          <a:custGeom>
            <a:avLst/>
            <a:gd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 rot="0">
            <a:off x="88300" y="1421130"/>
            <a:ext cx="2323458" cy="882015"/>
            <a:chOff x="803639" y="3346241"/>
            <a:chExt cx="2059656" cy="882015"/>
          </a:xfrm>
        </p:grpSpPr>
        <p:sp>
          <p:nvSpPr>
            <p:cNvPr id="19" name="TextBox 18"/>
            <p:cNvSpPr txBox="1"/>
            <p:nvPr/>
          </p:nvSpPr>
          <p:spPr>
            <a:xfrm>
              <a:off x="803639" y="3774866"/>
              <a:ext cx="2059656" cy="4533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제품 사용에 관련한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서비스를 분산할 필요가 없음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    </a:t>
              </a:r>
              <a:endParaRPr lang="en-US" altLang="ko-KR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39" y="3346241"/>
              <a:ext cx="2059656" cy="3962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2000" b="1">
                  <a:solidFill>
                    <a:schemeClr val="bg1"/>
                  </a:solidFill>
                  <a:latin typeface="맑은 고딕"/>
                  <a:ea typeface="맑은 고딕"/>
                  <a:cs typeface="맑은 고딕"/>
                </a:rPr>
                <a:t>서비스 최적화</a:t>
              </a:r>
              <a:endParaRPr lang="ko-KR" altLang="en-US" sz="2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0">
            <a:off x="88300" y="3354705"/>
            <a:ext cx="2323458" cy="929640"/>
            <a:chOff x="803639" y="3305782"/>
            <a:chExt cx="2059656" cy="929640"/>
          </a:xfrm>
        </p:grpSpPr>
        <p:sp>
          <p:nvSpPr>
            <p:cNvPr id="22" name="TextBox 21"/>
            <p:cNvSpPr txBox="1"/>
            <p:nvPr/>
          </p:nvSpPr>
          <p:spPr>
            <a:xfrm>
              <a:off x="803639" y="3782031"/>
              <a:ext cx="2059656" cy="4533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여러 사이트를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이용할 필요가 없음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39" y="3305782"/>
              <a:ext cx="2059656" cy="3962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2000" b="1">
                  <a:solidFill>
                    <a:schemeClr val="bg1"/>
                  </a:solidFill>
                  <a:cs typeface="Arial"/>
                </a:rPr>
                <a:t>편의성</a:t>
              </a:r>
              <a:endParaRPr lang="ko-KR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rot="0">
            <a:off x="6732240" y="1392555"/>
            <a:ext cx="2323458" cy="920115"/>
            <a:chOff x="803640" y="3317666"/>
            <a:chExt cx="2059656" cy="920115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784391"/>
              <a:ext cx="2059656" cy="4533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사용자의 요구사항에 대해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접근성이 용이함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17666"/>
              <a:ext cx="2059656" cy="3962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b="1">
                  <a:solidFill>
                    <a:schemeClr val="bg1"/>
                  </a:solidFill>
                  <a:cs typeface="Arial"/>
                </a:rPr>
                <a:t>피드백 최적화</a:t>
              </a:r>
              <a:endParaRPr lang="ko-KR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rot="0">
            <a:off x="6732240" y="3354705"/>
            <a:ext cx="2323458" cy="920115"/>
            <a:chOff x="803640" y="3305782"/>
            <a:chExt cx="2059656" cy="920115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772507"/>
              <a:ext cx="2059656" cy="4533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다른 사용자들과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제품에 대한 의견 공유가 쉬움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05782"/>
              <a:ext cx="2059656" cy="3962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b="1">
                  <a:solidFill>
                    <a:schemeClr val="bg1"/>
                  </a:solidFill>
                  <a:cs typeface="Arial"/>
                </a:rPr>
                <a:t>의견 공유 최적화</a:t>
              </a:r>
              <a:endParaRPr lang="ko-KR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30" name="Block Arc 14"/>
          <p:cNvSpPr/>
          <p:nvPr/>
        </p:nvSpPr>
        <p:spPr>
          <a:xfrm rot="16200000">
            <a:off x="4305129" y="2680445"/>
            <a:ext cx="518895" cy="519236"/>
          </a:xfrm>
          <a:custGeom>
            <a:avLst/>
            <a:gd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Rounded Rectangle 5"/>
          <p:cNvSpPr/>
          <p:nvPr/>
        </p:nvSpPr>
        <p:spPr>
          <a:xfrm flipH="1">
            <a:off x="6120172" y="3799627"/>
            <a:ext cx="344621" cy="284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Block Arc 41"/>
          <p:cNvSpPr/>
          <p:nvPr/>
        </p:nvSpPr>
        <p:spPr>
          <a:xfrm>
            <a:off x="2699792" y="3704933"/>
            <a:ext cx="323224" cy="450993"/>
          </a:xfrm>
          <a:custGeom>
            <a:avLst/>
            <a:gd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tx1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3788" y="1743706"/>
            <a:ext cx="432000" cy="4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1" animBg="1"/>
      <p:bldP spid="9" grpId="2" animBg="1"/>
      <p:bldP spid="15" grpId="3" animBg="1"/>
      <p:bldP spid="24" grpId="4" animBg="1"/>
      <p:bldP spid="8" grpId="5" animBg="1"/>
      <p:bldP spid="21" grpId="6" animBg="1"/>
      <p:bldP spid="33" grpId="7" animBg="1"/>
      <p:bldP spid="10" grpId="8" animBg="1"/>
      <p:bldP spid="27" grpId="9" animBg="1"/>
      <p:bldP spid="31" grpId="1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Contents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ection Break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2879</ep:Words>
  <ep:PresentationFormat>On-screen Show (16:9)</ep:PresentationFormat>
  <ep:Paragraphs>643</ep:Paragraphs>
  <ep:Slides>21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ep:HeadingPairs>
  <ep:TitlesOfParts>
    <vt:vector size="24" baseType="lpstr">
      <vt:lpstr>Contents Slide Master</vt:lpstr>
      <vt:lpstr>Section Break Slide Master</vt:lpstr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2016-12-05T23:26:54.000</dcterms:created>
  <dc:creator>GoogleSlidesPPT.com;Allppt.com</dc:creator>
  <cp:lastModifiedBy>tmddh</cp:lastModifiedBy>
  <dcterms:modified xsi:type="dcterms:W3CDTF">2019-10-31T07:37:47.861</dcterms:modified>
  <cp:revision>263</cp:revision>
  <dc:title>PowerPoint Presentation</dc:title>
  <cp:version>0906.0100.01</cp:version>
</cp:coreProperties>
</file>